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 id="2147483705" r:id="rId2"/>
    <p:sldMasterId id="2147483669" r:id="rId3"/>
    <p:sldMasterId id="2147483674" r:id="rId4"/>
  </p:sldMasterIdLst>
  <p:notesMasterIdLst>
    <p:notesMasterId r:id="rId53"/>
  </p:notesMasterIdLst>
  <p:handoutMasterIdLst>
    <p:handoutMasterId r:id="rId54"/>
  </p:handoutMasterIdLst>
  <p:sldIdLst>
    <p:sldId id="260" r:id="rId5"/>
    <p:sldId id="284" r:id="rId6"/>
    <p:sldId id="336" r:id="rId7"/>
    <p:sldId id="303" r:id="rId8"/>
    <p:sldId id="299" r:id="rId9"/>
    <p:sldId id="311" r:id="rId10"/>
    <p:sldId id="312" r:id="rId11"/>
    <p:sldId id="314" r:id="rId12"/>
    <p:sldId id="305" r:id="rId13"/>
    <p:sldId id="318" r:id="rId14"/>
    <p:sldId id="316" r:id="rId15"/>
    <p:sldId id="326" r:id="rId16"/>
    <p:sldId id="327" r:id="rId17"/>
    <p:sldId id="328" r:id="rId18"/>
    <p:sldId id="320" r:id="rId19"/>
    <p:sldId id="306" r:id="rId20"/>
    <p:sldId id="321" r:id="rId21"/>
    <p:sldId id="322" r:id="rId22"/>
    <p:sldId id="323" r:id="rId23"/>
    <p:sldId id="315" r:id="rId24"/>
    <p:sldId id="359" r:id="rId25"/>
    <p:sldId id="333" r:id="rId26"/>
    <p:sldId id="317" r:id="rId27"/>
    <p:sldId id="337" r:id="rId28"/>
    <p:sldId id="338" r:id="rId29"/>
    <p:sldId id="339" r:id="rId30"/>
    <p:sldId id="340" r:id="rId31"/>
    <p:sldId id="357" r:id="rId32"/>
    <p:sldId id="341" r:id="rId33"/>
    <p:sldId id="334" r:id="rId34"/>
    <p:sldId id="356" r:id="rId35"/>
    <p:sldId id="335" r:id="rId36"/>
    <p:sldId id="342" r:id="rId37"/>
    <p:sldId id="344" r:id="rId38"/>
    <p:sldId id="348" r:id="rId39"/>
    <p:sldId id="349" r:id="rId40"/>
    <p:sldId id="347" r:id="rId41"/>
    <p:sldId id="350" r:id="rId42"/>
    <p:sldId id="352" r:id="rId43"/>
    <p:sldId id="351" r:id="rId44"/>
    <p:sldId id="354" r:id="rId45"/>
    <p:sldId id="358" r:id="rId46"/>
    <p:sldId id="345" r:id="rId47"/>
    <p:sldId id="332" r:id="rId48"/>
    <p:sldId id="355" r:id="rId49"/>
    <p:sldId id="329" r:id="rId50"/>
    <p:sldId id="330" r:id="rId51"/>
    <p:sldId id="297"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A4F"/>
    <a:srgbClr val="8B7A39"/>
    <a:srgbClr val="6E375E"/>
    <a:srgbClr val="BAA360"/>
    <a:srgbClr val="0A142D"/>
    <a:srgbClr val="31302F"/>
    <a:srgbClr val="3C0529"/>
    <a:srgbClr val="2B0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91DADE-78C6-4AEE-80E8-9CDCCAAD481B}" v="810" dt="2022-05-13T10:34:26.4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38"/>
    <p:restoredTop sz="84355" autoAdjust="0"/>
  </p:normalViewPr>
  <p:slideViewPr>
    <p:cSldViewPr snapToGrid="0" snapToObjects="1" showGuides="1">
      <p:cViewPr varScale="1">
        <p:scale>
          <a:sx n="86" d="100"/>
          <a:sy n="86" d="100"/>
        </p:scale>
        <p:origin x="1938" y="96"/>
      </p:cViewPr>
      <p:guideLst>
        <p:guide orient="horz"/>
        <p:guide pos="2880"/>
      </p:guideLst>
    </p:cSldViewPr>
  </p:slid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94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2AF5E7-E2FE-1145-9869-7B43B6344FF6}" type="datetimeFigureOut">
              <a:rPr lang="en-US" smtClean="0"/>
              <a:t>5/13/2022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185789-F3D9-634F-96C2-BEA085027A68}" type="slidenum">
              <a:rPr lang="en-US" smtClean="0"/>
              <a:t>‹#›</a:t>
            </a:fld>
            <a:endParaRPr lang="en-US"/>
          </a:p>
        </p:txBody>
      </p:sp>
    </p:spTree>
    <p:extLst>
      <p:ext uri="{BB962C8B-B14F-4D97-AF65-F5344CB8AC3E}">
        <p14:creationId xmlns:p14="http://schemas.microsoft.com/office/powerpoint/2010/main" val="370964100"/>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350F44-E808-4B4D-B15C-83AE20A98F52}" type="datetimeFigureOut">
              <a:rPr lang="en-US" smtClean="0"/>
              <a:t>5/13/2022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84FB1-D0C2-874D-A39F-384DC03C6A06}" type="slidenum">
              <a:rPr lang="en-US" smtClean="0"/>
              <a:t>‹#›</a:t>
            </a:fld>
            <a:endParaRPr lang="en-US"/>
          </a:p>
        </p:txBody>
      </p:sp>
    </p:spTree>
    <p:extLst>
      <p:ext uri="{BB962C8B-B14F-4D97-AF65-F5344CB8AC3E}">
        <p14:creationId xmlns:p14="http://schemas.microsoft.com/office/powerpoint/2010/main" val="1259114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1</a:t>
            </a:fld>
            <a:endParaRPr lang="en-US"/>
          </a:p>
        </p:txBody>
      </p:sp>
    </p:spTree>
    <p:extLst>
      <p:ext uri="{BB962C8B-B14F-4D97-AF65-F5344CB8AC3E}">
        <p14:creationId xmlns:p14="http://schemas.microsoft.com/office/powerpoint/2010/main" val="1269813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10</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r>
              <a:rPr lang="en-US" dirty="0"/>
              <a:t>All literature encountered thus far has been a combination or either or both of:</a:t>
            </a:r>
          </a:p>
          <a:p>
            <a:pPr marL="228600" indent="-228600">
              <a:buFont typeface="+mj-lt"/>
              <a:buAutoNum type="arabicPeriod"/>
            </a:pPr>
            <a:r>
              <a:rPr lang="en-US" dirty="0"/>
              <a:t>Off-line in that there were scientific experiments: specific tests in repetitive replicable conditions, bespoke to the experiments</a:t>
            </a:r>
          </a:p>
          <a:p>
            <a:pPr marL="228600" indent="-228600">
              <a:buFont typeface="+mj-lt"/>
              <a:buAutoNum type="arabicPeriod"/>
            </a:pPr>
            <a:r>
              <a:rPr lang="en-US" dirty="0"/>
              <a:t>Requiring bespoke expensive equipment </a:t>
            </a:r>
          </a:p>
          <a:p>
            <a:pPr marL="0" indent="0">
              <a:buFont typeface="+mj-lt"/>
              <a:buNone/>
            </a:pPr>
            <a:endParaRPr lang="en-US" dirty="0"/>
          </a:p>
          <a:p>
            <a:pPr marL="0" indent="0">
              <a:buFont typeface="+mj-lt"/>
              <a:buNone/>
            </a:pPr>
            <a:r>
              <a:rPr lang="en-US" dirty="0"/>
              <a:t>Either way, they have been less adoptable by industry than would be preferred, by industry. </a:t>
            </a:r>
          </a:p>
          <a:p>
            <a:pPr marL="228600" indent="-228600">
              <a:buFont typeface="+mj-lt"/>
              <a:buAutoNum type="arabicPeriod"/>
            </a:pPr>
            <a:endParaRPr lang="en-US" dirty="0"/>
          </a:p>
          <a:p>
            <a:endParaRPr lang="en-GB" dirty="0"/>
          </a:p>
        </p:txBody>
      </p:sp>
    </p:spTree>
    <p:extLst>
      <p:ext uri="{BB962C8B-B14F-4D97-AF65-F5344CB8AC3E}">
        <p14:creationId xmlns:p14="http://schemas.microsoft.com/office/powerpoint/2010/main" val="2818487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11</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5838787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12</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324461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13</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714352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14</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40899581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15</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ffectLst/>
                <a:latin typeface="Calibri" panose="020F0502020204030204" pitchFamily="34" charset="0"/>
                <a:ea typeface="Calibri" panose="020F0502020204030204" pitchFamily="34" charset="0"/>
                <a:cs typeface="Times New Roman" panose="02020603050405020304" pitchFamily="18" charset="0"/>
              </a:rPr>
              <a:t>How can the data be accessed in the first place? There are a few methods through which this can be achieved but in this case it was done by using the Open Platform Communications United Architecture. Whilst often labelled a protocol, OPC UA is more than that, it is a framework for industrial interoperability with common data models so that machines which can communicate in many ways aren’t locked-in to those specific protocols such as Profibus or </a:t>
            </a:r>
            <a:r>
              <a:rPr lang="en-GB" sz="1200" dirty="0" err="1">
                <a:effectLst/>
                <a:latin typeface="Calibri" panose="020F0502020204030204" pitchFamily="34" charset="0"/>
                <a:ea typeface="Calibri" panose="020F0502020204030204" pitchFamily="34" charset="0"/>
                <a:cs typeface="Times New Roman" panose="02020603050405020304" pitchFamily="18" charset="0"/>
              </a:rPr>
              <a:t>EtherCat</a:t>
            </a:r>
            <a:r>
              <a:rPr lang="en-GB" sz="1200" dirty="0">
                <a:effectLst/>
                <a:latin typeface="Calibri" panose="020F0502020204030204" pitchFamily="34" charset="0"/>
                <a:ea typeface="Calibri" panose="020F0502020204030204" pitchFamily="34" charset="0"/>
                <a:cs typeface="Times New Roman" panose="02020603050405020304" pitchFamily="18" charset="0"/>
              </a:rPr>
              <a:t>. All machines can be catered for by OPCUA. </a:t>
            </a:r>
          </a:p>
          <a:p>
            <a:endParaRPr lang="en-GB" dirty="0"/>
          </a:p>
          <a:p>
            <a:r>
              <a:rPr lang="en-GB" dirty="0"/>
              <a:t>Data then enters the TIG stack through the Telegraf agent which subscribes to the topics of interest and in turn pushes this data to Influx DB. The data can be visualised on Grafana for instant insights to production.</a:t>
            </a:r>
          </a:p>
        </p:txBody>
      </p:sp>
    </p:spTree>
    <p:extLst>
      <p:ext uri="{BB962C8B-B14F-4D97-AF65-F5344CB8AC3E}">
        <p14:creationId xmlns:p14="http://schemas.microsoft.com/office/powerpoint/2010/main" val="440276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16</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703180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17</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pPr>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But if anything can subscribe as long as it has MQTT, how can data integrity be ensured and security maintained?</a:t>
            </a:r>
          </a:p>
          <a:p>
            <a:pPr>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The answer to this is Transport Layer Security (TLS) certificates and user authentication. </a:t>
            </a:r>
          </a:p>
          <a:p>
            <a:pPr>
              <a:lnSpc>
                <a:spcPct val="107000"/>
              </a:lnSpc>
              <a:spcAft>
                <a:spcPts val="800"/>
              </a:spcAft>
            </a:pP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TLS, also known as SSL, or Secure Sockets Layer, is essential to securing internet browser connections and transactions through data encryption. </a:t>
            </a:r>
          </a:p>
          <a:p>
            <a:pPr>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The user authentication,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ie</a:t>
            </a:r>
            <a:r>
              <a:rPr lang="en-US" sz="1200" dirty="0">
                <a:effectLst/>
                <a:latin typeface="Calibri" panose="020F0502020204030204" pitchFamily="34" charset="0"/>
                <a:ea typeface="Calibri" panose="020F0502020204030204" pitchFamily="34" charset="0"/>
                <a:cs typeface="Times New Roman" panose="02020603050405020304" pitchFamily="18" charset="0"/>
              </a:rPr>
              <a:t> username and password is to ensure credible users to begin with. Each user has access to certain topics, the discretion lying with the system administrator. </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11978704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18</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307851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19</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761003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a:t>
            </a:fld>
            <a:endParaRPr lang="en-US"/>
          </a:p>
        </p:txBody>
      </p:sp>
    </p:spTree>
    <p:extLst>
      <p:ext uri="{BB962C8B-B14F-4D97-AF65-F5344CB8AC3E}">
        <p14:creationId xmlns:p14="http://schemas.microsoft.com/office/powerpoint/2010/main" val="21976045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20</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250384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21</a:t>
            </a:fld>
            <a:endParaRPr lang="en-US"/>
          </a:p>
        </p:txBody>
      </p:sp>
    </p:spTree>
    <p:extLst>
      <p:ext uri="{BB962C8B-B14F-4D97-AF65-F5344CB8AC3E}">
        <p14:creationId xmlns:p14="http://schemas.microsoft.com/office/powerpoint/2010/main" val="25866615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22</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1214137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23</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7222237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24</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5174090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25</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8450929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26</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8673875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27</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561918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28</a:t>
            </a:fld>
            <a:endParaRPr lang="en-US"/>
          </a:p>
        </p:txBody>
      </p:sp>
    </p:spTree>
    <p:extLst>
      <p:ext uri="{BB962C8B-B14F-4D97-AF65-F5344CB8AC3E}">
        <p14:creationId xmlns:p14="http://schemas.microsoft.com/office/powerpoint/2010/main" val="672300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29</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r>
              <a:rPr lang="en-GB" dirty="0"/>
              <a:t>For all models, the data was first prepared by </a:t>
            </a:r>
          </a:p>
        </p:txBody>
      </p:sp>
    </p:spTree>
    <p:extLst>
      <p:ext uri="{BB962C8B-B14F-4D97-AF65-F5344CB8AC3E}">
        <p14:creationId xmlns:p14="http://schemas.microsoft.com/office/powerpoint/2010/main" val="792385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3</a:t>
            </a:fld>
            <a:endParaRPr lang="en-US"/>
          </a:p>
        </p:txBody>
      </p:sp>
    </p:spTree>
    <p:extLst>
      <p:ext uri="{BB962C8B-B14F-4D97-AF65-F5344CB8AC3E}">
        <p14:creationId xmlns:p14="http://schemas.microsoft.com/office/powerpoint/2010/main" val="29020824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30</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r>
              <a:rPr lang="en-GB" dirty="0"/>
              <a:t>For ARIMA, data needs to be stationary. This needed tested to confirm assumptions that it was</a:t>
            </a:r>
          </a:p>
        </p:txBody>
      </p:sp>
    </p:spTree>
    <p:extLst>
      <p:ext uri="{BB962C8B-B14F-4D97-AF65-F5344CB8AC3E}">
        <p14:creationId xmlns:p14="http://schemas.microsoft.com/office/powerpoint/2010/main" val="2177480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31</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04360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32</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41384069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33</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8534662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34</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2897931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35</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r>
              <a:rPr lang="en-US" dirty="0"/>
              <a:t>Applied similar methodology to LSTM, BiLSTM and GRU as well</a:t>
            </a:r>
          </a:p>
          <a:p>
            <a:endParaRPr lang="en-GB" dirty="0"/>
          </a:p>
        </p:txBody>
      </p:sp>
    </p:spTree>
    <p:extLst>
      <p:ext uri="{BB962C8B-B14F-4D97-AF65-F5344CB8AC3E}">
        <p14:creationId xmlns:p14="http://schemas.microsoft.com/office/powerpoint/2010/main" val="31668175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36</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r>
              <a:rPr lang="en-GB" dirty="0"/>
              <a:t>LSTM and BiLSTM didn’t do well at future forecasting but GRU seemed promising.</a:t>
            </a:r>
          </a:p>
          <a:p>
            <a:r>
              <a:rPr lang="en-GB" dirty="0"/>
              <a:t>Through trial and error or retuning the </a:t>
            </a:r>
            <a:r>
              <a:rPr lang="en-GB" dirty="0" err="1"/>
              <a:t>hyperparamters</a:t>
            </a:r>
            <a:r>
              <a:rPr lang="en-GB" dirty="0"/>
              <a:t>, the GRU model showed much better results. </a:t>
            </a:r>
          </a:p>
        </p:txBody>
      </p:sp>
    </p:spTree>
    <p:extLst>
      <p:ext uri="{BB962C8B-B14F-4D97-AF65-F5344CB8AC3E}">
        <p14:creationId xmlns:p14="http://schemas.microsoft.com/office/powerpoint/2010/main" val="32999658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37</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2022515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38</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4899918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39</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208622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a:t>
            </a:fld>
            <a:endParaRPr lang="en-US"/>
          </a:p>
        </p:txBody>
      </p:sp>
      <p:sp>
        <p:nvSpPr>
          <p:cNvPr id="3" name="Notes Placeholder 2">
            <a:extLst>
              <a:ext uri="{FF2B5EF4-FFF2-40B4-BE49-F238E27FC236}">
                <a16:creationId xmlns:a16="http://schemas.microsoft.com/office/drawing/2014/main" id="{01791533-ADE7-16B2-5D93-A506745533E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2017, with the Made Smarter Review, the UK industry answered the call of government to set out a vision for growth and increased productivity across the manufacturing sector. They highlighted the benefits of unlocking the potential of Industrial Digital Technologies (IDTs) or as we know it Industrial Internet of Things (IIoT).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81% of factory owners say they are ready to invest in new IDTs but there are many barriers to adoption. Two of the main barriers were:</a:t>
            </a:r>
          </a:p>
          <a:p>
            <a:r>
              <a:rPr lang="en-US" dirty="0"/>
              <a:t>Lack of time – 26% of companies</a:t>
            </a:r>
          </a:p>
          <a:p>
            <a:r>
              <a:rPr lang="en-US" dirty="0"/>
              <a:t>Equipment costs – 45% of companies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4093607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40</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r>
              <a:rPr lang="en-US" dirty="0"/>
              <a:t>GRU was over 50% better at forecasting than the others</a:t>
            </a:r>
          </a:p>
          <a:p>
            <a:endParaRPr lang="en-GB" dirty="0"/>
          </a:p>
        </p:txBody>
      </p:sp>
    </p:spTree>
    <p:extLst>
      <p:ext uri="{BB962C8B-B14F-4D97-AF65-F5344CB8AC3E}">
        <p14:creationId xmlns:p14="http://schemas.microsoft.com/office/powerpoint/2010/main" val="6083788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41</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5725215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42</a:t>
            </a:fld>
            <a:endParaRPr lang="en-US"/>
          </a:p>
        </p:txBody>
      </p:sp>
    </p:spTree>
    <p:extLst>
      <p:ext uri="{BB962C8B-B14F-4D97-AF65-F5344CB8AC3E}">
        <p14:creationId xmlns:p14="http://schemas.microsoft.com/office/powerpoint/2010/main" val="38600721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43</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r>
              <a:rPr lang="en-US" dirty="0"/>
              <a:t>The goal of this research was to explore a means of predicting future tool wear behaviour that would impact  wear rate and life of the tool using low cost, open-source technologies, and real production data with an industry-adoptive focus.  </a:t>
            </a:r>
          </a:p>
          <a:p>
            <a:endParaRPr lang="en-GB" dirty="0"/>
          </a:p>
        </p:txBody>
      </p:sp>
    </p:spTree>
    <p:extLst>
      <p:ext uri="{BB962C8B-B14F-4D97-AF65-F5344CB8AC3E}">
        <p14:creationId xmlns:p14="http://schemas.microsoft.com/office/powerpoint/2010/main" val="40859159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44</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5918720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45</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5145846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46</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3027318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47</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166106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6C84FB1-D0C2-874D-A39F-384DC03C6A06}" type="slidenum">
              <a:rPr lang="en-US" smtClean="0"/>
              <a:t>48</a:t>
            </a:fld>
            <a:endParaRPr lang="en-US"/>
          </a:p>
        </p:txBody>
      </p:sp>
    </p:spTree>
    <p:extLst>
      <p:ext uri="{BB962C8B-B14F-4D97-AF65-F5344CB8AC3E}">
        <p14:creationId xmlns:p14="http://schemas.microsoft.com/office/powerpoint/2010/main" val="3941372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5</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r>
              <a:rPr lang="en-US" dirty="0"/>
              <a:t>This research explores a means of predicting future tool wear behaviour that would impact wear rate and, therefore so to, the life of the tool. The methodology consists of a low cost, open-source, and non-intrusive method of monitoring machine production processes. The analysis utilizes machine learning algorithms to attempt to predict and forecast future machine parameters linked to tool wear of a Gundrill. The eventual goal is to accurately forecast this tool behaviour on-line, in real time, forecasting tool wear events which can be avoided through pre-emptive remedial action.</a:t>
            </a:r>
            <a:endParaRPr lang="en-GB" dirty="0"/>
          </a:p>
        </p:txBody>
      </p:sp>
    </p:spTree>
    <p:extLst>
      <p:ext uri="{BB962C8B-B14F-4D97-AF65-F5344CB8AC3E}">
        <p14:creationId xmlns:p14="http://schemas.microsoft.com/office/powerpoint/2010/main" val="3951477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6</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2156315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7</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3587969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8</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endParaRPr lang="en-GB" dirty="0"/>
          </a:p>
        </p:txBody>
      </p:sp>
    </p:spTree>
    <p:extLst>
      <p:ext uri="{BB962C8B-B14F-4D97-AF65-F5344CB8AC3E}">
        <p14:creationId xmlns:p14="http://schemas.microsoft.com/office/powerpoint/2010/main" val="142792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4" name="Slide Number Placeholder 3"/>
          <p:cNvSpPr>
            <a:spLocks noGrp="1"/>
          </p:cNvSpPr>
          <p:nvPr>
            <p:ph type="sldNum" sz="quarter" idx="5"/>
          </p:nvPr>
        </p:nvSpPr>
        <p:spPr/>
        <p:txBody>
          <a:bodyPr/>
          <a:lstStyle/>
          <a:p>
            <a:fld id="{56C84FB1-D0C2-874D-A39F-384DC03C6A06}" type="slidenum">
              <a:rPr lang="en-US" smtClean="0"/>
              <a:t>9</a:t>
            </a:fld>
            <a:endParaRPr lang="en-US"/>
          </a:p>
        </p:txBody>
      </p:sp>
      <p:sp>
        <p:nvSpPr>
          <p:cNvPr id="3" name="Notes Placeholder 2">
            <a:extLst>
              <a:ext uri="{FF2B5EF4-FFF2-40B4-BE49-F238E27FC236}">
                <a16:creationId xmlns:a16="http://schemas.microsoft.com/office/drawing/2014/main" id="{710BDEA1-560E-F778-FEBE-99B7B268F0BC}"/>
              </a:ext>
            </a:extLst>
          </p:cNvPr>
          <p:cNvSpPr>
            <a:spLocks noGrp="1"/>
          </p:cNvSpPr>
          <p:nvPr>
            <p:ph type="body" idx="1"/>
          </p:nvPr>
        </p:nvSpPr>
        <p:spPr/>
        <p:txBody>
          <a:bodyPr/>
          <a:lstStyle/>
          <a:p>
            <a:endParaRPr lang="en-US" dirty="0"/>
          </a:p>
          <a:p>
            <a:r>
              <a:rPr lang="en-GB" dirty="0"/>
              <a:t>[1] – Costly, complicated and labour-intensive</a:t>
            </a:r>
          </a:p>
          <a:p>
            <a:r>
              <a:rPr lang="en-GB" dirty="0"/>
              <a:t>[2] – Off-line and incredibly complicated without obvious, quantitative indications of comparative success</a:t>
            </a:r>
          </a:p>
          <a:p>
            <a:r>
              <a:rPr lang="en-GB" dirty="0"/>
              <a:t>[3] – Pretty neat but overly complicated for goal. Lots of outliers and need for constant checking of tools. Early days and reliability needs improved. Likely a project where tool monitoring was an add-on for a digital twin project. </a:t>
            </a:r>
          </a:p>
        </p:txBody>
      </p:sp>
    </p:spTree>
    <p:extLst>
      <p:ext uri="{BB962C8B-B14F-4D97-AF65-F5344CB8AC3E}">
        <p14:creationId xmlns:p14="http://schemas.microsoft.com/office/powerpoint/2010/main" val="21444754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with image right 1">
    <p:bg>
      <p:bgPr>
        <a:solidFill>
          <a:srgbClr val="1A2A4F"/>
        </a:solidFill>
        <a:effectLst/>
      </p:bgPr>
    </p:bg>
    <p:spTree>
      <p:nvGrpSpPr>
        <p:cNvPr id="1" name=""/>
        <p:cNvGrpSpPr/>
        <p:nvPr/>
      </p:nvGrpSpPr>
      <p:grpSpPr>
        <a:xfrm>
          <a:off x="0" y="0"/>
          <a:ext cx="0" cy="0"/>
          <a:chOff x="0" y="0"/>
          <a:chExt cx="0" cy="0"/>
        </a:xfrm>
      </p:grpSpPr>
      <p:sp>
        <p:nvSpPr>
          <p:cNvPr id="7" name="Picture Placeholder 12"/>
          <p:cNvSpPr>
            <a:spLocks noGrp="1"/>
          </p:cNvSpPr>
          <p:nvPr>
            <p:ph type="pic" sz="quarter" idx="14"/>
          </p:nvPr>
        </p:nvSpPr>
        <p:spPr>
          <a:xfrm flipH="1">
            <a:off x="5164299" y="2"/>
            <a:ext cx="3983784" cy="6874330"/>
          </a:xfrm>
          <a:custGeom>
            <a:avLst/>
            <a:gdLst>
              <a:gd name="connsiteX0" fmla="*/ 0 w 3209925"/>
              <a:gd name="connsiteY0" fmla="*/ 0 h 6858000"/>
              <a:gd name="connsiteX1" fmla="*/ 1760515 w 3209925"/>
              <a:gd name="connsiteY1" fmla="*/ 0 h 6858000"/>
              <a:gd name="connsiteX2" fmla="*/ 3209925 w 3209925"/>
              <a:gd name="connsiteY2" fmla="*/ 1449410 h 6858000"/>
              <a:gd name="connsiteX3" fmla="*/ 3209925 w 3209925"/>
              <a:gd name="connsiteY3" fmla="*/ 6858000 h 6858000"/>
              <a:gd name="connsiteX4" fmla="*/ 0 w 3209925"/>
              <a:gd name="connsiteY4" fmla="*/ 6858000 h 6858000"/>
              <a:gd name="connsiteX5" fmla="*/ 0 w 3209925"/>
              <a:gd name="connsiteY5" fmla="*/ 0 h 6858000"/>
              <a:gd name="connsiteX0" fmla="*/ 0 w 4416933"/>
              <a:gd name="connsiteY0" fmla="*/ 0 h 6858000"/>
              <a:gd name="connsiteX1" fmla="*/ 1760515 w 4416933"/>
              <a:gd name="connsiteY1" fmla="*/ 0 h 6858000"/>
              <a:gd name="connsiteX2" fmla="*/ 4416933 w 4416933"/>
              <a:gd name="connsiteY2" fmla="*/ 1449410 h 6858000"/>
              <a:gd name="connsiteX3" fmla="*/ 3209925 w 4416933"/>
              <a:gd name="connsiteY3" fmla="*/ 6858000 h 6858000"/>
              <a:gd name="connsiteX4" fmla="*/ 0 w 4416933"/>
              <a:gd name="connsiteY4" fmla="*/ 6858000 h 6858000"/>
              <a:gd name="connsiteX5" fmla="*/ 0 w 4416933"/>
              <a:gd name="connsiteY5" fmla="*/ 0 h 6858000"/>
              <a:gd name="connsiteX0" fmla="*/ 0 w 4420108"/>
              <a:gd name="connsiteY0" fmla="*/ 0 h 6858000"/>
              <a:gd name="connsiteX1" fmla="*/ 1760515 w 4420108"/>
              <a:gd name="connsiteY1" fmla="*/ 0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625033 w 5045141"/>
              <a:gd name="connsiteY0" fmla="*/ 0 h 6858000"/>
              <a:gd name="connsiteX1" fmla="*/ 2360148 w 5045141"/>
              <a:gd name="connsiteY1" fmla="*/ 3175 h 6858000"/>
              <a:gd name="connsiteX2" fmla="*/ 5045141 w 5045141"/>
              <a:gd name="connsiteY2" fmla="*/ 1433535 h 6858000"/>
              <a:gd name="connsiteX3" fmla="*/ 3834958 w 5045141"/>
              <a:gd name="connsiteY3" fmla="*/ 6858000 h 6858000"/>
              <a:gd name="connsiteX4" fmla="*/ 0 w 5045141"/>
              <a:gd name="connsiteY4" fmla="*/ 6858000 h 6858000"/>
              <a:gd name="connsiteX5" fmla="*/ 625033 w 5045141"/>
              <a:gd name="connsiteY5" fmla="*/ 0 h 6858000"/>
              <a:gd name="connsiteX0" fmla="*/ 11575 w 5045141"/>
              <a:gd name="connsiteY0" fmla="*/ 0 h 6858000"/>
              <a:gd name="connsiteX1" fmla="*/ 2360148 w 5045141"/>
              <a:gd name="connsiteY1" fmla="*/ 3175 h 6858000"/>
              <a:gd name="connsiteX2" fmla="*/ 5045141 w 5045141"/>
              <a:gd name="connsiteY2" fmla="*/ 1433535 h 6858000"/>
              <a:gd name="connsiteX3" fmla="*/ 3834958 w 5045141"/>
              <a:gd name="connsiteY3" fmla="*/ 6858000 h 6858000"/>
              <a:gd name="connsiteX4" fmla="*/ 0 w 5045141"/>
              <a:gd name="connsiteY4" fmla="*/ 6858000 h 6858000"/>
              <a:gd name="connsiteX5" fmla="*/ 11575 w 5045141"/>
              <a:gd name="connsiteY5" fmla="*/ 0 h 6858000"/>
              <a:gd name="connsiteX0" fmla="*/ 787182 w 5045141"/>
              <a:gd name="connsiteY0" fmla="*/ 4989 h 6854825"/>
              <a:gd name="connsiteX1" fmla="*/ 2360148 w 5045141"/>
              <a:gd name="connsiteY1" fmla="*/ 0 h 6854825"/>
              <a:gd name="connsiteX2" fmla="*/ 5045141 w 5045141"/>
              <a:gd name="connsiteY2" fmla="*/ 1430360 h 6854825"/>
              <a:gd name="connsiteX3" fmla="*/ 3834958 w 5045141"/>
              <a:gd name="connsiteY3" fmla="*/ 6854825 h 6854825"/>
              <a:gd name="connsiteX4" fmla="*/ 0 w 5045141"/>
              <a:gd name="connsiteY4" fmla="*/ 6854825 h 6854825"/>
              <a:gd name="connsiteX5" fmla="*/ 787182 w 5045141"/>
              <a:gd name="connsiteY5" fmla="*/ 4989 h 6854825"/>
              <a:gd name="connsiteX0" fmla="*/ 41 w 4258000"/>
              <a:gd name="connsiteY0" fmla="*/ 4989 h 6854825"/>
              <a:gd name="connsiteX1" fmla="*/ 1573007 w 4258000"/>
              <a:gd name="connsiteY1" fmla="*/ 0 h 6854825"/>
              <a:gd name="connsiteX2" fmla="*/ 4258000 w 4258000"/>
              <a:gd name="connsiteY2" fmla="*/ 1430360 h 6854825"/>
              <a:gd name="connsiteX3" fmla="*/ 3047817 w 4258000"/>
              <a:gd name="connsiteY3" fmla="*/ 6854825 h 6854825"/>
              <a:gd name="connsiteX4" fmla="*/ 266052 w 4258000"/>
              <a:gd name="connsiteY4" fmla="*/ 6854825 h 6854825"/>
              <a:gd name="connsiteX5" fmla="*/ 41 w 4258000"/>
              <a:gd name="connsiteY5" fmla="*/ 4989 h 6854825"/>
              <a:gd name="connsiteX0" fmla="*/ 21 w 4257980"/>
              <a:gd name="connsiteY0" fmla="*/ 4989 h 6862990"/>
              <a:gd name="connsiteX1" fmla="*/ 1572987 w 4257980"/>
              <a:gd name="connsiteY1" fmla="*/ 0 h 6862990"/>
              <a:gd name="connsiteX2" fmla="*/ 4257980 w 4257980"/>
              <a:gd name="connsiteY2" fmla="*/ 1430360 h 6862990"/>
              <a:gd name="connsiteX3" fmla="*/ 3047797 w 4257980"/>
              <a:gd name="connsiteY3" fmla="*/ 6854825 h 6862990"/>
              <a:gd name="connsiteX4" fmla="*/ 535453 w 4257980"/>
              <a:gd name="connsiteY4" fmla="*/ 6862990 h 6862990"/>
              <a:gd name="connsiteX5" fmla="*/ 21 w 4257980"/>
              <a:gd name="connsiteY5" fmla="*/ 4989 h 6862990"/>
              <a:gd name="connsiteX0" fmla="*/ 39 w 4257998"/>
              <a:gd name="connsiteY0" fmla="*/ 4989 h 6871155"/>
              <a:gd name="connsiteX1" fmla="*/ 1573005 w 4257998"/>
              <a:gd name="connsiteY1" fmla="*/ 0 h 6871155"/>
              <a:gd name="connsiteX2" fmla="*/ 4257998 w 4257998"/>
              <a:gd name="connsiteY2" fmla="*/ 1430360 h 6871155"/>
              <a:gd name="connsiteX3" fmla="*/ 3047815 w 4257998"/>
              <a:gd name="connsiteY3" fmla="*/ 6854825 h 6871155"/>
              <a:gd name="connsiteX4" fmla="*/ 274214 w 4257998"/>
              <a:gd name="connsiteY4" fmla="*/ 6871155 h 6871155"/>
              <a:gd name="connsiteX5" fmla="*/ 39 w 4257998"/>
              <a:gd name="connsiteY5" fmla="*/ 4989 h 6871155"/>
              <a:gd name="connsiteX0" fmla="*/ 484 w 3997186"/>
              <a:gd name="connsiteY0" fmla="*/ 0 h 6890659"/>
              <a:gd name="connsiteX1" fmla="*/ 1312193 w 3997186"/>
              <a:gd name="connsiteY1" fmla="*/ 19504 h 6890659"/>
              <a:gd name="connsiteX2" fmla="*/ 3997186 w 3997186"/>
              <a:gd name="connsiteY2" fmla="*/ 1449864 h 6890659"/>
              <a:gd name="connsiteX3" fmla="*/ 2787003 w 3997186"/>
              <a:gd name="connsiteY3" fmla="*/ 6874329 h 6890659"/>
              <a:gd name="connsiteX4" fmla="*/ 13402 w 3997186"/>
              <a:gd name="connsiteY4" fmla="*/ 6890659 h 6890659"/>
              <a:gd name="connsiteX5" fmla="*/ 484 w 3997186"/>
              <a:gd name="connsiteY5" fmla="*/ 0 h 6890659"/>
              <a:gd name="connsiteX0" fmla="*/ 223846 w 3983784"/>
              <a:gd name="connsiteY0" fmla="*/ 0 h 6874330"/>
              <a:gd name="connsiteX1" fmla="*/ 1298791 w 3983784"/>
              <a:gd name="connsiteY1" fmla="*/ 3175 h 6874330"/>
              <a:gd name="connsiteX2" fmla="*/ 3983784 w 3983784"/>
              <a:gd name="connsiteY2" fmla="*/ 1433535 h 6874330"/>
              <a:gd name="connsiteX3" fmla="*/ 2773601 w 3983784"/>
              <a:gd name="connsiteY3" fmla="*/ 6858000 h 6874330"/>
              <a:gd name="connsiteX4" fmla="*/ 0 w 3983784"/>
              <a:gd name="connsiteY4" fmla="*/ 6874330 h 6874330"/>
              <a:gd name="connsiteX5" fmla="*/ 223846 w 3983784"/>
              <a:gd name="connsiteY5" fmla="*/ 0 h 6874330"/>
              <a:gd name="connsiteX0" fmla="*/ 3411 w 3983784"/>
              <a:gd name="connsiteY0" fmla="*/ 0 h 6874330"/>
              <a:gd name="connsiteX1" fmla="*/ 1298791 w 3983784"/>
              <a:gd name="connsiteY1" fmla="*/ 3175 h 6874330"/>
              <a:gd name="connsiteX2" fmla="*/ 3983784 w 3983784"/>
              <a:gd name="connsiteY2" fmla="*/ 1433535 h 6874330"/>
              <a:gd name="connsiteX3" fmla="*/ 2773601 w 3983784"/>
              <a:gd name="connsiteY3" fmla="*/ 6858000 h 6874330"/>
              <a:gd name="connsiteX4" fmla="*/ 0 w 3983784"/>
              <a:gd name="connsiteY4" fmla="*/ 6874330 h 6874330"/>
              <a:gd name="connsiteX5" fmla="*/ 3411 w 3983784"/>
              <a:gd name="connsiteY5" fmla="*/ 0 h 687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3784" h="6874330">
                <a:moveTo>
                  <a:pt x="3411" y="0"/>
                </a:moveTo>
                <a:lnTo>
                  <a:pt x="1298791" y="3175"/>
                </a:lnTo>
                <a:cubicBezTo>
                  <a:pt x="2555739" y="568862"/>
                  <a:pt x="3726961" y="1261548"/>
                  <a:pt x="3983784" y="1433535"/>
                </a:cubicBezTo>
                <a:lnTo>
                  <a:pt x="2773601" y="6858000"/>
                </a:lnTo>
                <a:lnTo>
                  <a:pt x="0" y="6874330"/>
                </a:lnTo>
                <a:cubicBezTo>
                  <a:pt x="3858" y="4588330"/>
                  <a:pt x="-447" y="2286000"/>
                  <a:pt x="3411" y="0"/>
                </a:cubicBezTo>
                <a:close/>
              </a:path>
            </a:pathLst>
          </a:custGeom>
          <a:solidFill>
            <a:schemeClr val="bg1">
              <a:lumMod val="75000"/>
            </a:schemeClr>
          </a:solidFill>
        </p:spPr>
        <p:txBody>
          <a:bodyPr/>
          <a:lstStyle/>
          <a:p>
            <a:endParaRPr lang="en-US" dirty="0"/>
          </a:p>
        </p:txBody>
      </p:sp>
      <p:sp>
        <p:nvSpPr>
          <p:cNvPr id="8" name="Freeform 7"/>
          <p:cNvSpPr/>
          <p:nvPr userDrawn="1"/>
        </p:nvSpPr>
        <p:spPr>
          <a:xfrm flipH="1">
            <a:off x="5156680" y="-3176"/>
            <a:ext cx="2708729" cy="1440827"/>
          </a:xfrm>
          <a:custGeom>
            <a:avLst/>
            <a:gdLst>
              <a:gd name="connsiteX0" fmla="*/ 0 w 2661104"/>
              <a:gd name="connsiteY0" fmla="*/ 0 h 1418602"/>
              <a:gd name="connsiteX1" fmla="*/ 833275 w 2661104"/>
              <a:gd name="connsiteY1" fmla="*/ 0 h 1418602"/>
              <a:gd name="connsiteX2" fmla="*/ 2450968 w 2661104"/>
              <a:gd name="connsiteY2" fmla="*/ 1212297 h 1418602"/>
              <a:gd name="connsiteX3" fmla="*/ 2661104 w 2661104"/>
              <a:gd name="connsiteY3" fmla="*/ 1418602 h 1418602"/>
              <a:gd name="connsiteX4" fmla="*/ 2605866 w 2661104"/>
              <a:gd name="connsiteY4" fmla="*/ 1382644 h 1418602"/>
              <a:gd name="connsiteX5" fmla="*/ 445260 w 2661104"/>
              <a:gd name="connsiteY5" fmla="*/ 207296 h 1418602"/>
              <a:gd name="connsiteX6" fmla="*/ 0 w 2661104"/>
              <a:gd name="connsiteY6" fmla="*/ 0 h 1418602"/>
              <a:gd name="connsiteX0" fmla="*/ 0 w 2661104"/>
              <a:gd name="connsiteY0" fmla="*/ 22225 h 1440827"/>
              <a:gd name="connsiteX1" fmla="*/ 823750 w 2661104"/>
              <a:gd name="connsiteY1" fmla="*/ 0 h 1440827"/>
              <a:gd name="connsiteX2" fmla="*/ 2450968 w 2661104"/>
              <a:gd name="connsiteY2" fmla="*/ 1234522 h 1440827"/>
              <a:gd name="connsiteX3" fmla="*/ 2661104 w 2661104"/>
              <a:gd name="connsiteY3" fmla="*/ 1440827 h 1440827"/>
              <a:gd name="connsiteX4" fmla="*/ 2605866 w 2661104"/>
              <a:gd name="connsiteY4" fmla="*/ 1404869 h 1440827"/>
              <a:gd name="connsiteX5" fmla="*/ 445260 w 2661104"/>
              <a:gd name="connsiteY5" fmla="*/ 229521 h 1440827"/>
              <a:gd name="connsiteX6" fmla="*/ 0 w 2661104"/>
              <a:gd name="connsiteY6" fmla="*/ 22225 h 1440827"/>
              <a:gd name="connsiteX0" fmla="*/ 0 w 2692854"/>
              <a:gd name="connsiteY0" fmla="*/ 3175 h 1440827"/>
              <a:gd name="connsiteX1" fmla="*/ 855500 w 2692854"/>
              <a:gd name="connsiteY1" fmla="*/ 0 h 1440827"/>
              <a:gd name="connsiteX2" fmla="*/ 2482718 w 2692854"/>
              <a:gd name="connsiteY2" fmla="*/ 1234522 h 1440827"/>
              <a:gd name="connsiteX3" fmla="*/ 2692854 w 2692854"/>
              <a:gd name="connsiteY3" fmla="*/ 1440827 h 1440827"/>
              <a:gd name="connsiteX4" fmla="*/ 2637616 w 2692854"/>
              <a:gd name="connsiteY4" fmla="*/ 1404869 h 1440827"/>
              <a:gd name="connsiteX5" fmla="*/ 477010 w 2692854"/>
              <a:gd name="connsiteY5" fmla="*/ 229521 h 1440827"/>
              <a:gd name="connsiteX6" fmla="*/ 0 w 2692854"/>
              <a:gd name="connsiteY6" fmla="*/ 3175 h 1440827"/>
              <a:gd name="connsiteX0" fmla="*/ 0 w 2692854"/>
              <a:gd name="connsiteY0" fmla="*/ 6350 h 1440827"/>
              <a:gd name="connsiteX1" fmla="*/ 855500 w 2692854"/>
              <a:gd name="connsiteY1" fmla="*/ 0 h 1440827"/>
              <a:gd name="connsiteX2" fmla="*/ 2482718 w 2692854"/>
              <a:gd name="connsiteY2" fmla="*/ 1234522 h 1440827"/>
              <a:gd name="connsiteX3" fmla="*/ 2692854 w 2692854"/>
              <a:gd name="connsiteY3" fmla="*/ 1440827 h 1440827"/>
              <a:gd name="connsiteX4" fmla="*/ 2637616 w 2692854"/>
              <a:gd name="connsiteY4" fmla="*/ 1404869 h 1440827"/>
              <a:gd name="connsiteX5" fmla="*/ 477010 w 2692854"/>
              <a:gd name="connsiteY5" fmla="*/ 229521 h 1440827"/>
              <a:gd name="connsiteX6" fmla="*/ 0 w 2692854"/>
              <a:gd name="connsiteY6" fmla="*/ 6350 h 1440827"/>
              <a:gd name="connsiteX0" fmla="*/ 0 w 2696029"/>
              <a:gd name="connsiteY0" fmla="*/ 0 h 1440827"/>
              <a:gd name="connsiteX1" fmla="*/ 858675 w 2696029"/>
              <a:gd name="connsiteY1" fmla="*/ 0 h 1440827"/>
              <a:gd name="connsiteX2" fmla="*/ 2485893 w 2696029"/>
              <a:gd name="connsiteY2" fmla="*/ 1234522 h 1440827"/>
              <a:gd name="connsiteX3" fmla="*/ 2696029 w 2696029"/>
              <a:gd name="connsiteY3" fmla="*/ 1440827 h 1440827"/>
              <a:gd name="connsiteX4" fmla="*/ 2640791 w 2696029"/>
              <a:gd name="connsiteY4" fmla="*/ 1404869 h 1440827"/>
              <a:gd name="connsiteX5" fmla="*/ 480185 w 2696029"/>
              <a:gd name="connsiteY5" fmla="*/ 229521 h 1440827"/>
              <a:gd name="connsiteX6" fmla="*/ 0 w 2696029"/>
              <a:gd name="connsiteY6" fmla="*/ 0 h 1440827"/>
              <a:gd name="connsiteX0" fmla="*/ 0 w 2708729"/>
              <a:gd name="connsiteY0" fmla="*/ 0 h 1440827"/>
              <a:gd name="connsiteX1" fmla="*/ 871375 w 2708729"/>
              <a:gd name="connsiteY1" fmla="*/ 0 h 1440827"/>
              <a:gd name="connsiteX2" fmla="*/ 2498593 w 2708729"/>
              <a:gd name="connsiteY2" fmla="*/ 1234522 h 1440827"/>
              <a:gd name="connsiteX3" fmla="*/ 2708729 w 2708729"/>
              <a:gd name="connsiteY3" fmla="*/ 1440827 h 1440827"/>
              <a:gd name="connsiteX4" fmla="*/ 2653491 w 2708729"/>
              <a:gd name="connsiteY4" fmla="*/ 1404869 h 1440827"/>
              <a:gd name="connsiteX5" fmla="*/ 492885 w 2708729"/>
              <a:gd name="connsiteY5" fmla="*/ 229521 h 1440827"/>
              <a:gd name="connsiteX6" fmla="*/ 0 w 2708729"/>
              <a:gd name="connsiteY6" fmla="*/ 0 h 144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8729" h="1440827">
                <a:moveTo>
                  <a:pt x="0" y="0"/>
                </a:moveTo>
                <a:lnTo>
                  <a:pt x="871375" y="0"/>
                </a:lnTo>
                <a:cubicBezTo>
                  <a:pt x="1347100" y="320234"/>
                  <a:pt x="1983063" y="755066"/>
                  <a:pt x="2498593" y="1234522"/>
                </a:cubicBezTo>
                <a:lnTo>
                  <a:pt x="2708729" y="1440827"/>
                </a:lnTo>
                <a:lnTo>
                  <a:pt x="2653491" y="1404869"/>
                </a:lnTo>
                <a:cubicBezTo>
                  <a:pt x="2354584" y="1214301"/>
                  <a:pt x="1486222" y="706715"/>
                  <a:pt x="492885" y="229521"/>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Freeform 8"/>
          <p:cNvSpPr/>
          <p:nvPr userDrawn="1"/>
        </p:nvSpPr>
        <p:spPr>
          <a:xfrm flipH="1">
            <a:off x="5171713" y="1440816"/>
            <a:ext cx="1219532" cy="5429884"/>
          </a:xfrm>
          <a:custGeom>
            <a:avLst/>
            <a:gdLst>
              <a:gd name="connsiteX0" fmla="*/ 1219502 w 1219532"/>
              <a:gd name="connsiteY0" fmla="*/ 0 h 5429884"/>
              <a:gd name="connsiteX1" fmla="*/ 1219532 w 1219532"/>
              <a:gd name="connsiteY1" fmla="*/ 30 h 5429884"/>
              <a:gd name="connsiteX2" fmla="*/ 617437 w 1219532"/>
              <a:gd name="connsiteY2" fmla="*/ 5429884 h 5429884"/>
              <a:gd name="connsiteX3" fmla="*/ 0 w 1219532"/>
              <a:gd name="connsiteY3" fmla="*/ 5428857 h 5429884"/>
              <a:gd name="connsiteX4" fmla="*/ 0 w 1219532"/>
              <a:gd name="connsiteY4" fmla="*/ 5423534 h 5429884"/>
              <a:gd name="connsiteX5" fmla="*/ 9526 w 1219532"/>
              <a:gd name="connsiteY5" fmla="*/ 5423534 h 542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32" h="5429884">
                <a:moveTo>
                  <a:pt x="1219502" y="0"/>
                </a:moveTo>
                <a:lnTo>
                  <a:pt x="1219532" y="30"/>
                </a:lnTo>
                <a:lnTo>
                  <a:pt x="617437" y="5429884"/>
                </a:lnTo>
                <a:lnTo>
                  <a:pt x="0" y="5428857"/>
                </a:lnTo>
                <a:lnTo>
                  <a:pt x="0" y="5423534"/>
                </a:lnTo>
                <a:lnTo>
                  <a:pt x="9526" y="5423534"/>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Text Placeholder 12"/>
          <p:cNvSpPr>
            <a:spLocks noGrp="1"/>
          </p:cNvSpPr>
          <p:nvPr>
            <p:ph type="body" sz="quarter" idx="11" hasCustomPrompt="1"/>
          </p:nvPr>
        </p:nvSpPr>
        <p:spPr>
          <a:xfrm>
            <a:off x="697237" y="2681290"/>
            <a:ext cx="4389114" cy="593725"/>
          </a:xfrm>
          <a:prstGeom prst="rect">
            <a:avLst/>
          </a:prstGeom>
        </p:spPr>
        <p:txBody>
          <a:bodyPr>
            <a:noAutofit/>
          </a:bodyPr>
          <a:lstStyle>
            <a:lvl1pPr marL="0" indent="0">
              <a:buNone/>
              <a:defRPr sz="3200" b="1" i="0" spc="-100" baseline="0">
                <a:solidFill>
                  <a:schemeClr val="bg1"/>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697237" y="3184484"/>
            <a:ext cx="4389115"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697237" y="4769645"/>
            <a:ext cx="4573573" cy="593725"/>
          </a:xfrm>
          <a:prstGeom prst="rect">
            <a:avLst/>
          </a:prstGeom>
        </p:spPr>
        <p:txBody>
          <a:bodyPr>
            <a:noAutofit/>
          </a:bodyPr>
          <a:lstStyle>
            <a:lvl1pPr marL="0" indent="0">
              <a:lnSpc>
                <a:spcPct val="100000"/>
              </a:lnSpc>
              <a:spcBef>
                <a:spcPts val="0"/>
              </a:spcBef>
              <a:buNone/>
              <a:defRPr sz="1600" b="0" i="0" spc="-30" baseline="0">
                <a:solidFill>
                  <a:schemeClr val="bg1"/>
                </a:solidFill>
                <a:latin typeface="Arial" charset="0"/>
                <a:ea typeface="Arial" charset="0"/>
                <a:cs typeface="Arial" charset="0"/>
              </a:defRPr>
            </a:lvl1pPr>
          </a:lstStyle>
          <a:p>
            <a:pPr lvl="0"/>
            <a:r>
              <a:rPr lang="en-US" dirty="0"/>
              <a:t>Further contact information</a:t>
            </a:r>
          </a:p>
          <a:p>
            <a:pPr lvl="0"/>
            <a:r>
              <a:rPr lang="en-US" dirty="0"/>
              <a:t>Time and Date etc.</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7237" y="381462"/>
            <a:ext cx="1344797" cy="743147"/>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7235" y="6242208"/>
            <a:ext cx="997114" cy="152170"/>
          </a:xfrm>
          <a:prstGeom prst="rect">
            <a:avLst/>
          </a:prstGeom>
        </p:spPr>
      </p:pic>
    </p:spTree>
    <p:extLst>
      <p:ext uri="{BB962C8B-B14F-4D97-AF65-F5344CB8AC3E}">
        <p14:creationId xmlns:p14="http://schemas.microsoft.com/office/powerpoint/2010/main" val="1202393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 2">
    <p:bg>
      <p:bgPr>
        <a:solidFill>
          <a:srgbClr val="1A2A4F"/>
        </a:solidFill>
        <a:effectLst/>
      </p:bgPr>
    </p:bg>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4783" y="5882635"/>
            <a:ext cx="1170308" cy="646723"/>
          </a:xfrm>
          <a:prstGeom prst="rect">
            <a:avLst/>
          </a:prstGeom>
        </p:spPr>
      </p:pic>
      <p:sp>
        <p:nvSpPr>
          <p:cNvPr id="9" name="Text Placeholder 12"/>
          <p:cNvSpPr>
            <a:spLocks noGrp="1"/>
          </p:cNvSpPr>
          <p:nvPr>
            <p:ph type="body" sz="quarter" idx="11" hasCustomPrompt="1"/>
          </p:nvPr>
        </p:nvSpPr>
        <p:spPr>
          <a:xfrm>
            <a:off x="2383122" y="2552871"/>
            <a:ext cx="5595226" cy="703335"/>
          </a:xfrm>
          <a:prstGeom prst="rect">
            <a:avLst/>
          </a:prstGeom>
        </p:spPr>
        <p:txBody>
          <a:bodyPr>
            <a:noAutofit/>
          </a:bodyPr>
          <a:lstStyle>
            <a:lvl1pPr marL="0" indent="0" algn="l">
              <a:buNone/>
              <a:defRPr sz="4800" b="1" i="0" spc="-100" baseline="0">
                <a:solidFill>
                  <a:schemeClr val="bg1"/>
                </a:solidFill>
                <a:latin typeface="Arial" charset="0"/>
                <a:ea typeface="Arial" charset="0"/>
                <a:cs typeface="Arial" charset="0"/>
              </a:defRPr>
            </a:lvl1pPr>
          </a:lstStyle>
          <a:p>
            <a:pPr lvl="0"/>
            <a:r>
              <a:rPr lang="en-US" dirty="0"/>
              <a:t>Divider title</a:t>
            </a:r>
          </a:p>
        </p:txBody>
      </p:sp>
      <p:sp>
        <p:nvSpPr>
          <p:cNvPr id="10" name="Text Placeholder 12"/>
          <p:cNvSpPr>
            <a:spLocks noGrp="1"/>
          </p:cNvSpPr>
          <p:nvPr>
            <p:ph type="body" sz="quarter" idx="12" hasCustomPrompt="1"/>
          </p:nvPr>
        </p:nvSpPr>
        <p:spPr>
          <a:xfrm>
            <a:off x="2383122" y="3256206"/>
            <a:ext cx="5595226" cy="593725"/>
          </a:xfrm>
          <a:prstGeom prst="rect">
            <a:avLst/>
          </a:prstGeom>
        </p:spPr>
        <p:txBody>
          <a:bodyPr>
            <a:noAutofit/>
          </a:bodyPr>
          <a:lstStyle>
            <a:lvl1pPr marL="0" indent="0" algn="l">
              <a:buNone/>
              <a:defRPr sz="2200" b="0" i="0" spc="-50" baseline="0">
                <a:solidFill>
                  <a:srgbClr val="BAA360"/>
                </a:solidFill>
                <a:latin typeface="Arial" charset="0"/>
                <a:ea typeface="Arial" charset="0"/>
                <a:cs typeface="Arial" charset="0"/>
              </a:defRPr>
            </a:lvl1pPr>
          </a:lstStyle>
          <a:p>
            <a:pPr lvl="0"/>
            <a:r>
              <a:rPr lang="en-US" dirty="0"/>
              <a:t>Divider descriptor</a:t>
            </a:r>
          </a:p>
        </p:txBody>
      </p:sp>
      <p:sp>
        <p:nvSpPr>
          <p:cNvPr id="25" name="Freeform 24"/>
          <p:cNvSpPr/>
          <p:nvPr userDrawn="1"/>
        </p:nvSpPr>
        <p:spPr>
          <a:xfrm flipH="1">
            <a:off x="1742831" y="1"/>
            <a:ext cx="1327479" cy="1385522"/>
          </a:xfrm>
          <a:custGeom>
            <a:avLst/>
            <a:gdLst>
              <a:gd name="connsiteX0" fmla="*/ 0 w 1327479"/>
              <a:gd name="connsiteY0" fmla="*/ 0 h 1385522"/>
              <a:gd name="connsiteX1" fmla="*/ 510659 w 1327479"/>
              <a:gd name="connsiteY1" fmla="*/ 0 h 1385522"/>
              <a:gd name="connsiteX2" fmla="*/ 678178 w 1327479"/>
              <a:gd name="connsiteY2" fmla="*/ 235572 h 1385522"/>
              <a:gd name="connsiteX3" fmla="*/ 1284510 w 1327479"/>
              <a:gd name="connsiteY3" fmla="*/ 1290476 h 1385522"/>
              <a:gd name="connsiteX4" fmla="*/ 1327479 w 1327479"/>
              <a:gd name="connsiteY4" fmla="*/ 1385522 h 1385522"/>
              <a:gd name="connsiteX5" fmla="*/ 1122501 w 1327479"/>
              <a:gd name="connsiteY5" fmla="*/ 1124683 h 1385522"/>
              <a:gd name="connsiteX6" fmla="*/ 288518 w 1327479"/>
              <a:gd name="connsiteY6" fmla="*/ 249921 h 1385522"/>
              <a:gd name="connsiteX7" fmla="*/ 0 w 1327479"/>
              <a:gd name="connsiteY7" fmla="*/ 0 h 138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7479" h="1385522">
                <a:moveTo>
                  <a:pt x="0" y="0"/>
                </a:moveTo>
                <a:lnTo>
                  <a:pt x="510659" y="0"/>
                </a:lnTo>
                <a:lnTo>
                  <a:pt x="678178" y="235572"/>
                </a:lnTo>
                <a:cubicBezTo>
                  <a:pt x="904637" y="570776"/>
                  <a:pt x="1107539" y="923203"/>
                  <a:pt x="1284510" y="1290476"/>
                </a:cubicBezTo>
                <a:lnTo>
                  <a:pt x="1327479" y="1385522"/>
                </a:lnTo>
                <a:lnTo>
                  <a:pt x="1122501" y="1124683"/>
                </a:lnTo>
                <a:cubicBezTo>
                  <a:pt x="865688" y="813498"/>
                  <a:pt x="586902" y="521119"/>
                  <a:pt x="288518" y="249921"/>
                </a:cubicBezTo>
                <a:lnTo>
                  <a:pt x="0" y="0"/>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Freeform 23"/>
          <p:cNvSpPr/>
          <p:nvPr userDrawn="1"/>
        </p:nvSpPr>
        <p:spPr>
          <a:xfrm flipH="1">
            <a:off x="29417" y="1385523"/>
            <a:ext cx="1713414" cy="5472478"/>
          </a:xfrm>
          <a:custGeom>
            <a:avLst/>
            <a:gdLst>
              <a:gd name="connsiteX0" fmla="*/ 0 w 1713414"/>
              <a:gd name="connsiteY0" fmla="*/ 0 h 5472478"/>
              <a:gd name="connsiteX1" fmla="*/ 44422 w 1713414"/>
              <a:gd name="connsiteY1" fmla="*/ 56527 h 5472478"/>
              <a:gd name="connsiteX2" fmla="*/ 1713414 w 1713414"/>
              <a:gd name="connsiteY2" fmla="*/ 5083009 h 5472478"/>
              <a:gd name="connsiteX3" fmla="*/ 1703566 w 1713414"/>
              <a:gd name="connsiteY3" fmla="*/ 5472478 h 5472478"/>
              <a:gd name="connsiteX4" fmla="*/ 561192 w 1713414"/>
              <a:gd name="connsiteY4" fmla="*/ 5472478 h 5472478"/>
              <a:gd name="connsiteX5" fmla="*/ 614787 w 1713414"/>
              <a:gd name="connsiteY5" fmla="*/ 5240262 h 5472478"/>
              <a:gd name="connsiteX6" fmla="*/ 785466 w 1713414"/>
              <a:gd name="connsiteY6" fmla="*/ 3547157 h 5472478"/>
              <a:gd name="connsiteX7" fmla="*/ 125270 w 1713414"/>
              <a:gd name="connsiteY7" fmla="*/ 277089 h 5472478"/>
              <a:gd name="connsiteX8" fmla="*/ 0 w 1713414"/>
              <a:gd name="connsiteY8" fmla="*/ 0 h 547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3414" h="5472478">
                <a:moveTo>
                  <a:pt x="0" y="0"/>
                </a:moveTo>
                <a:lnTo>
                  <a:pt x="44422" y="56527"/>
                </a:lnTo>
                <a:cubicBezTo>
                  <a:pt x="1092654" y="1458180"/>
                  <a:pt x="1713414" y="3198102"/>
                  <a:pt x="1713414" y="5083009"/>
                </a:cubicBezTo>
                <a:lnTo>
                  <a:pt x="1703566" y="5472478"/>
                </a:lnTo>
                <a:lnTo>
                  <a:pt x="561192" y="5472478"/>
                </a:lnTo>
                <a:lnTo>
                  <a:pt x="614787" y="5240262"/>
                </a:lnTo>
                <a:cubicBezTo>
                  <a:pt x="726696" y="4693373"/>
                  <a:pt x="785466" y="4127129"/>
                  <a:pt x="785466" y="3547157"/>
                </a:cubicBezTo>
                <a:cubicBezTo>
                  <a:pt x="785466" y="2387214"/>
                  <a:pt x="550386" y="1282177"/>
                  <a:pt x="125270" y="277089"/>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Freeform 20"/>
          <p:cNvSpPr/>
          <p:nvPr userDrawn="1"/>
        </p:nvSpPr>
        <p:spPr>
          <a:xfrm flipH="1">
            <a:off x="-318985" y="1"/>
            <a:ext cx="2878636" cy="6858000"/>
          </a:xfrm>
          <a:custGeom>
            <a:avLst/>
            <a:gdLst>
              <a:gd name="connsiteX0" fmla="*/ 0 w 2878636"/>
              <a:gd name="connsiteY0" fmla="*/ 0 h 6858000"/>
              <a:gd name="connsiteX1" fmla="*/ 2878636 w 2878636"/>
              <a:gd name="connsiteY1" fmla="*/ 0 h 6858000"/>
              <a:gd name="connsiteX2" fmla="*/ 2878636 w 2878636"/>
              <a:gd name="connsiteY2" fmla="*/ 6858000 h 6858000"/>
              <a:gd name="connsiteX3" fmla="*/ 2520386 w 2878636"/>
              <a:gd name="connsiteY3" fmla="*/ 6858000 h 6858000"/>
              <a:gd name="connsiteX4" fmla="*/ 2530234 w 2878636"/>
              <a:gd name="connsiteY4" fmla="*/ 6468531 h 6858000"/>
              <a:gd name="connsiteX5" fmla="*/ 861242 w 2878636"/>
              <a:gd name="connsiteY5" fmla="*/ 1442049 h 6858000"/>
              <a:gd name="connsiteX6" fmla="*/ 816820 w 2878636"/>
              <a:gd name="connsiteY6" fmla="*/ 1385522 h 6858000"/>
              <a:gd name="connsiteX7" fmla="*/ 773851 w 2878636"/>
              <a:gd name="connsiteY7" fmla="*/ 1290476 h 6858000"/>
              <a:gd name="connsiteX8" fmla="*/ 167519 w 2878636"/>
              <a:gd name="connsiteY8" fmla="*/ 235572 h 6858000"/>
              <a:gd name="connsiteX9" fmla="*/ 0 w 2878636"/>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8636" h="6858000">
                <a:moveTo>
                  <a:pt x="0" y="0"/>
                </a:moveTo>
                <a:lnTo>
                  <a:pt x="2878636" y="0"/>
                </a:lnTo>
                <a:lnTo>
                  <a:pt x="2878636" y="6858000"/>
                </a:lnTo>
                <a:lnTo>
                  <a:pt x="2520386" y="6858000"/>
                </a:lnTo>
                <a:lnTo>
                  <a:pt x="2530234" y="6468531"/>
                </a:lnTo>
                <a:cubicBezTo>
                  <a:pt x="2530234" y="4583624"/>
                  <a:pt x="1909474" y="2843702"/>
                  <a:pt x="861242" y="1442049"/>
                </a:cubicBezTo>
                <a:lnTo>
                  <a:pt x="816820" y="1385522"/>
                </a:lnTo>
                <a:lnTo>
                  <a:pt x="773851" y="1290476"/>
                </a:lnTo>
                <a:cubicBezTo>
                  <a:pt x="596880" y="923203"/>
                  <a:pt x="393978" y="570776"/>
                  <a:pt x="167519" y="235572"/>
                </a:cubicBezTo>
                <a:lnTo>
                  <a:pt x="0" y="0"/>
                </a:ln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850740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 3">
    <p:bg>
      <p:bgPr>
        <a:solidFill>
          <a:srgbClr val="1A2A4F"/>
        </a:solidFill>
        <a:effectLst/>
      </p:bgPr>
    </p:bg>
    <p:spTree>
      <p:nvGrpSpPr>
        <p:cNvPr id="1" name=""/>
        <p:cNvGrpSpPr/>
        <p:nvPr/>
      </p:nvGrpSpPr>
      <p:grpSpPr>
        <a:xfrm>
          <a:off x="0" y="0"/>
          <a:ext cx="0" cy="0"/>
          <a:chOff x="0" y="0"/>
          <a:chExt cx="0" cy="0"/>
        </a:xfrm>
      </p:grpSpPr>
      <p:sp>
        <p:nvSpPr>
          <p:cNvPr id="9" name="Text Placeholder 12"/>
          <p:cNvSpPr>
            <a:spLocks noGrp="1"/>
          </p:cNvSpPr>
          <p:nvPr>
            <p:ph type="body" sz="quarter" idx="11" hasCustomPrompt="1"/>
          </p:nvPr>
        </p:nvSpPr>
        <p:spPr>
          <a:xfrm>
            <a:off x="2351229" y="2552871"/>
            <a:ext cx="5595226" cy="703335"/>
          </a:xfrm>
          <a:prstGeom prst="rect">
            <a:avLst/>
          </a:prstGeom>
        </p:spPr>
        <p:txBody>
          <a:bodyPr>
            <a:noAutofit/>
          </a:bodyPr>
          <a:lstStyle>
            <a:lvl1pPr marL="0" indent="0" algn="l">
              <a:buNone/>
              <a:defRPr sz="4800" b="1" i="0" spc="-100" baseline="0">
                <a:solidFill>
                  <a:schemeClr val="bg1"/>
                </a:solidFill>
                <a:latin typeface="Arial" charset="0"/>
                <a:ea typeface="Arial" charset="0"/>
                <a:cs typeface="Arial" charset="0"/>
              </a:defRPr>
            </a:lvl1pPr>
          </a:lstStyle>
          <a:p>
            <a:pPr lvl="0"/>
            <a:r>
              <a:rPr lang="en-US" dirty="0"/>
              <a:t>Divider title</a:t>
            </a:r>
          </a:p>
        </p:txBody>
      </p:sp>
      <p:sp>
        <p:nvSpPr>
          <p:cNvPr id="10" name="Text Placeholder 12"/>
          <p:cNvSpPr>
            <a:spLocks noGrp="1"/>
          </p:cNvSpPr>
          <p:nvPr>
            <p:ph type="body" sz="quarter" idx="12" hasCustomPrompt="1"/>
          </p:nvPr>
        </p:nvSpPr>
        <p:spPr>
          <a:xfrm>
            <a:off x="2351229" y="3256206"/>
            <a:ext cx="5595226" cy="593725"/>
          </a:xfrm>
          <a:prstGeom prst="rect">
            <a:avLst/>
          </a:prstGeom>
        </p:spPr>
        <p:txBody>
          <a:bodyPr>
            <a:noAutofit/>
          </a:bodyPr>
          <a:lstStyle>
            <a:lvl1pPr marL="0" indent="0" algn="l">
              <a:buNone/>
              <a:defRPr sz="2200" b="0" i="0" spc="-50" baseline="0">
                <a:solidFill>
                  <a:srgbClr val="BAA360"/>
                </a:solidFill>
                <a:latin typeface="Arial" charset="0"/>
                <a:ea typeface="Arial" charset="0"/>
                <a:cs typeface="Arial" charset="0"/>
              </a:defRPr>
            </a:lvl1pPr>
          </a:lstStyle>
          <a:p>
            <a:pPr lvl="0"/>
            <a:r>
              <a:rPr lang="en-US" dirty="0"/>
              <a:t>Divider descriptor</a:t>
            </a:r>
          </a:p>
        </p:txBody>
      </p:sp>
      <p:sp>
        <p:nvSpPr>
          <p:cNvPr id="18" name="Freeform 17"/>
          <p:cNvSpPr/>
          <p:nvPr userDrawn="1"/>
        </p:nvSpPr>
        <p:spPr>
          <a:xfrm rot="563881">
            <a:off x="1572877" y="-48578"/>
            <a:ext cx="592758" cy="2150303"/>
          </a:xfrm>
          <a:custGeom>
            <a:avLst/>
            <a:gdLst>
              <a:gd name="connsiteX0" fmla="*/ 0 w 592758"/>
              <a:gd name="connsiteY0" fmla="*/ 83668 h 2150303"/>
              <a:gd name="connsiteX1" fmla="*/ 505503 w 592758"/>
              <a:gd name="connsiteY1" fmla="*/ 0 h 2150303"/>
              <a:gd name="connsiteX2" fmla="*/ 506652 w 592758"/>
              <a:gd name="connsiteY2" fmla="*/ 7591 h 2150303"/>
              <a:gd name="connsiteX3" fmla="*/ 440527 w 592758"/>
              <a:gd name="connsiteY3" fmla="*/ 2045973 h 2150303"/>
              <a:gd name="connsiteX4" fmla="*/ 419302 w 592758"/>
              <a:gd name="connsiteY4" fmla="*/ 2150303 h 2150303"/>
              <a:gd name="connsiteX5" fmla="*/ 419605 w 592758"/>
              <a:gd name="connsiteY5" fmla="*/ 2139855 h 2150303"/>
              <a:gd name="connsiteX6" fmla="*/ 24072 w 592758"/>
              <a:gd name="connsiteY6" fmla="*/ 153518 h 2150303"/>
              <a:gd name="connsiteX7" fmla="*/ 0 w 592758"/>
              <a:gd name="connsiteY7" fmla="*/ 83668 h 215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758" h="2150303">
                <a:moveTo>
                  <a:pt x="0" y="83668"/>
                </a:moveTo>
                <a:lnTo>
                  <a:pt x="505503" y="0"/>
                </a:lnTo>
                <a:lnTo>
                  <a:pt x="506652" y="7591"/>
                </a:lnTo>
                <a:cubicBezTo>
                  <a:pt x="659496" y="1043386"/>
                  <a:pt x="591002" y="1314491"/>
                  <a:pt x="440527" y="2045973"/>
                </a:cubicBezTo>
                <a:lnTo>
                  <a:pt x="419302" y="2150303"/>
                </a:lnTo>
                <a:lnTo>
                  <a:pt x="419605" y="2139855"/>
                </a:lnTo>
                <a:cubicBezTo>
                  <a:pt x="430909" y="1600210"/>
                  <a:pt x="380505" y="1198370"/>
                  <a:pt x="24072" y="153518"/>
                </a:cubicBezTo>
                <a:lnTo>
                  <a:pt x="0" y="83668"/>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Freeform 16"/>
          <p:cNvSpPr/>
          <p:nvPr userDrawn="1"/>
        </p:nvSpPr>
        <p:spPr>
          <a:xfrm rot="563881">
            <a:off x="410481" y="1991920"/>
            <a:ext cx="1004507" cy="4981526"/>
          </a:xfrm>
          <a:custGeom>
            <a:avLst/>
            <a:gdLst>
              <a:gd name="connsiteX0" fmla="*/ 1004507 w 1004507"/>
              <a:gd name="connsiteY0" fmla="*/ 0 h 4981526"/>
              <a:gd name="connsiteX1" fmla="*/ 1000622 w 1004507"/>
              <a:gd name="connsiteY1" fmla="*/ 133969 h 4981526"/>
              <a:gd name="connsiteX2" fmla="*/ 980899 w 1004507"/>
              <a:gd name="connsiteY2" fmla="*/ 635533 h 4981526"/>
              <a:gd name="connsiteX3" fmla="*/ 845366 w 1004507"/>
              <a:gd name="connsiteY3" fmla="*/ 4841607 h 4981526"/>
              <a:gd name="connsiteX4" fmla="*/ 0 w 1004507"/>
              <a:gd name="connsiteY4" fmla="*/ 4981526 h 4981526"/>
              <a:gd name="connsiteX5" fmla="*/ 989615 w 1004507"/>
              <a:gd name="connsiteY5" fmla="*/ 73203 h 4981526"/>
              <a:gd name="connsiteX6" fmla="*/ 1004507 w 1004507"/>
              <a:gd name="connsiteY6" fmla="*/ 0 h 498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4507" h="4981526">
                <a:moveTo>
                  <a:pt x="1004507" y="0"/>
                </a:moveTo>
                <a:lnTo>
                  <a:pt x="1000622" y="133969"/>
                </a:lnTo>
                <a:cubicBezTo>
                  <a:pt x="995356" y="282538"/>
                  <a:pt x="987335" y="445105"/>
                  <a:pt x="980899" y="635533"/>
                </a:cubicBezTo>
                <a:lnTo>
                  <a:pt x="845366" y="4841607"/>
                </a:lnTo>
                <a:lnTo>
                  <a:pt x="0" y="4981526"/>
                </a:lnTo>
                <a:lnTo>
                  <a:pt x="989615" y="73203"/>
                </a:lnTo>
                <a:lnTo>
                  <a:pt x="1004507"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Freeform 14"/>
          <p:cNvSpPr/>
          <p:nvPr userDrawn="1"/>
        </p:nvSpPr>
        <p:spPr>
          <a:xfrm rot="563881">
            <a:off x="-902654" y="-182510"/>
            <a:ext cx="2493086" cy="7108907"/>
          </a:xfrm>
          <a:custGeom>
            <a:avLst/>
            <a:gdLst>
              <a:gd name="connsiteX0" fmla="*/ 0 w 2493086"/>
              <a:gd name="connsiteY0" fmla="*/ 342956 h 7108907"/>
              <a:gd name="connsiteX1" fmla="*/ 2072078 w 2493086"/>
              <a:gd name="connsiteY1" fmla="*/ 0 h 7108907"/>
              <a:gd name="connsiteX2" fmla="*/ 2096150 w 2493086"/>
              <a:gd name="connsiteY2" fmla="*/ 69850 h 7108907"/>
              <a:gd name="connsiteX3" fmla="*/ 2491683 w 2493086"/>
              <a:gd name="connsiteY3" fmla="*/ 2056187 h 7108907"/>
              <a:gd name="connsiteX4" fmla="*/ 2491380 w 2493086"/>
              <a:gd name="connsiteY4" fmla="*/ 2066635 h 7108907"/>
              <a:gd name="connsiteX5" fmla="*/ 2476488 w 2493086"/>
              <a:gd name="connsiteY5" fmla="*/ 2139838 h 7108907"/>
              <a:gd name="connsiteX6" fmla="*/ 1486873 w 2493086"/>
              <a:gd name="connsiteY6" fmla="*/ 7048161 h 7108907"/>
              <a:gd name="connsiteX7" fmla="*/ 1119855 w 2493086"/>
              <a:gd name="connsiteY7" fmla="*/ 7108907 h 7108907"/>
              <a:gd name="connsiteX8" fmla="*/ 0 w 2493086"/>
              <a:gd name="connsiteY8" fmla="*/ 342956 h 710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3086" h="7108907">
                <a:moveTo>
                  <a:pt x="0" y="342956"/>
                </a:moveTo>
                <a:lnTo>
                  <a:pt x="2072078" y="0"/>
                </a:lnTo>
                <a:lnTo>
                  <a:pt x="2096150" y="69850"/>
                </a:lnTo>
                <a:cubicBezTo>
                  <a:pt x="2452583" y="1114702"/>
                  <a:pt x="2502987" y="1516542"/>
                  <a:pt x="2491683" y="2056187"/>
                </a:cubicBezTo>
                <a:lnTo>
                  <a:pt x="2491380" y="2066635"/>
                </a:lnTo>
                <a:lnTo>
                  <a:pt x="2476488" y="2139838"/>
                </a:lnTo>
                <a:lnTo>
                  <a:pt x="1486873" y="7048161"/>
                </a:lnTo>
                <a:lnTo>
                  <a:pt x="1119855" y="7108907"/>
                </a:lnTo>
                <a:lnTo>
                  <a:pt x="0" y="342956"/>
                </a:ln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4783" y="5882635"/>
            <a:ext cx="1170308" cy="646723"/>
          </a:xfrm>
          <a:prstGeom prst="rect">
            <a:avLst/>
          </a:prstGeom>
        </p:spPr>
      </p:pic>
    </p:spTree>
    <p:extLst>
      <p:ext uri="{BB962C8B-B14F-4D97-AF65-F5344CB8AC3E}">
        <p14:creationId xmlns:p14="http://schemas.microsoft.com/office/powerpoint/2010/main" val="1472248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 4">
    <p:bg>
      <p:bgPr>
        <a:solidFill>
          <a:srgbClr val="1A2A4F"/>
        </a:solidFill>
        <a:effectLst/>
      </p:bgPr>
    </p:bg>
    <p:spTree>
      <p:nvGrpSpPr>
        <p:cNvPr id="1" name=""/>
        <p:cNvGrpSpPr/>
        <p:nvPr/>
      </p:nvGrpSpPr>
      <p:grpSpPr>
        <a:xfrm>
          <a:off x="0" y="0"/>
          <a:ext cx="0" cy="0"/>
          <a:chOff x="0" y="0"/>
          <a:chExt cx="0" cy="0"/>
        </a:xfrm>
      </p:grpSpPr>
      <p:grpSp>
        <p:nvGrpSpPr>
          <p:cNvPr id="2" name="Group 1"/>
          <p:cNvGrpSpPr/>
          <p:nvPr userDrawn="1"/>
        </p:nvGrpSpPr>
        <p:grpSpPr>
          <a:xfrm flipH="1">
            <a:off x="6996680" y="-182510"/>
            <a:ext cx="3068289" cy="7155956"/>
            <a:chOff x="-541142" y="-182510"/>
            <a:chExt cx="3068289" cy="7155956"/>
          </a:xfrm>
        </p:grpSpPr>
        <p:sp>
          <p:nvSpPr>
            <p:cNvPr id="18" name="Freeform 17"/>
            <p:cNvSpPr/>
            <p:nvPr userDrawn="1"/>
          </p:nvSpPr>
          <p:spPr>
            <a:xfrm rot="563881">
              <a:off x="1934389" y="-48578"/>
              <a:ext cx="592758" cy="2150303"/>
            </a:xfrm>
            <a:custGeom>
              <a:avLst/>
              <a:gdLst>
                <a:gd name="connsiteX0" fmla="*/ 0 w 592758"/>
                <a:gd name="connsiteY0" fmla="*/ 83668 h 2150303"/>
                <a:gd name="connsiteX1" fmla="*/ 505503 w 592758"/>
                <a:gd name="connsiteY1" fmla="*/ 0 h 2150303"/>
                <a:gd name="connsiteX2" fmla="*/ 506652 w 592758"/>
                <a:gd name="connsiteY2" fmla="*/ 7591 h 2150303"/>
                <a:gd name="connsiteX3" fmla="*/ 440527 w 592758"/>
                <a:gd name="connsiteY3" fmla="*/ 2045973 h 2150303"/>
                <a:gd name="connsiteX4" fmla="*/ 419302 w 592758"/>
                <a:gd name="connsiteY4" fmla="*/ 2150303 h 2150303"/>
                <a:gd name="connsiteX5" fmla="*/ 419605 w 592758"/>
                <a:gd name="connsiteY5" fmla="*/ 2139855 h 2150303"/>
                <a:gd name="connsiteX6" fmla="*/ 24072 w 592758"/>
                <a:gd name="connsiteY6" fmla="*/ 153518 h 2150303"/>
                <a:gd name="connsiteX7" fmla="*/ 0 w 592758"/>
                <a:gd name="connsiteY7" fmla="*/ 83668 h 215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758" h="2150303">
                  <a:moveTo>
                    <a:pt x="0" y="83668"/>
                  </a:moveTo>
                  <a:lnTo>
                    <a:pt x="505503" y="0"/>
                  </a:lnTo>
                  <a:lnTo>
                    <a:pt x="506652" y="7591"/>
                  </a:lnTo>
                  <a:cubicBezTo>
                    <a:pt x="659496" y="1043386"/>
                    <a:pt x="591002" y="1314491"/>
                    <a:pt x="440527" y="2045973"/>
                  </a:cubicBezTo>
                  <a:lnTo>
                    <a:pt x="419302" y="2150303"/>
                  </a:lnTo>
                  <a:lnTo>
                    <a:pt x="419605" y="2139855"/>
                  </a:lnTo>
                  <a:cubicBezTo>
                    <a:pt x="430909" y="1600210"/>
                    <a:pt x="380505" y="1198370"/>
                    <a:pt x="24072" y="153518"/>
                  </a:cubicBezTo>
                  <a:lnTo>
                    <a:pt x="0" y="83668"/>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Freeform 16"/>
            <p:cNvSpPr/>
            <p:nvPr userDrawn="1"/>
          </p:nvSpPr>
          <p:spPr>
            <a:xfrm rot="563881">
              <a:off x="771992" y="1991920"/>
              <a:ext cx="1004507" cy="4981526"/>
            </a:xfrm>
            <a:custGeom>
              <a:avLst/>
              <a:gdLst>
                <a:gd name="connsiteX0" fmla="*/ 1004507 w 1004507"/>
                <a:gd name="connsiteY0" fmla="*/ 0 h 4981526"/>
                <a:gd name="connsiteX1" fmla="*/ 1000622 w 1004507"/>
                <a:gd name="connsiteY1" fmla="*/ 133969 h 4981526"/>
                <a:gd name="connsiteX2" fmla="*/ 980899 w 1004507"/>
                <a:gd name="connsiteY2" fmla="*/ 635533 h 4981526"/>
                <a:gd name="connsiteX3" fmla="*/ 845366 w 1004507"/>
                <a:gd name="connsiteY3" fmla="*/ 4841607 h 4981526"/>
                <a:gd name="connsiteX4" fmla="*/ 0 w 1004507"/>
                <a:gd name="connsiteY4" fmla="*/ 4981526 h 4981526"/>
                <a:gd name="connsiteX5" fmla="*/ 989615 w 1004507"/>
                <a:gd name="connsiteY5" fmla="*/ 73203 h 4981526"/>
                <a:gd name="connsiteX6" fmla="*/ 1004507 w 1004507"/>
                <a:gd name="connsiteY6" fmla="*/ 0 h 498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4507" h="4981526">
                  <a:moveTo>
                    <a:pt x="1004507" y="0"/>
                  </a:moveTo>
                  <a:lnTo>
                    <a:pt x="1000622" y="133969"/>
                  </a:lnTo>
                  <a:cubicBezTo>
                    <a:pt x="995356" y="282538"/>
                    <a:pt x="987335" y="445105"/>
                    <a:pt x="980899" y="635533"/>
                  </a:cubicBezTo>
                  <a:lnTo>
                    <a:pt x="845366" y="4841607"/>
                  </a:lnTo>
                  <a:lnTo>
                    <a:pt x="0" y="4981526"/>
                  </a:lnTo>
                  <a:lnTo>
                    <a:pt x="989615" y="73203"/>
                  </a:lnTo>
                  <a:lnTo>
                    <a:pt x="1004507"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Freeform 14"/>
            <p:cNvSpPr/>
            <p:nvPr userDrawn="1"/>
          </p:nvSpPr>
          <p:spPr>
            <a:xfrm rot="563881">
              <a:off x="-541142" y="-182510"/>
              <a:ext cx="2493086" cy="7108907"/>
            </a:xfrm>
            <a:custGeom>
              <a:avLst/>
              <a:gdLst>
                <a:gd name="connsiteX0" fmla="*/ 0 w 2493086"/>
                <a:gd name="connsiteY0" fmla="*/ 342956 h 7108907"/>
                <a:gd name="connsiteX1" fmla="*/ 2072078 w 2493086"/>
                <a:gd name="connsiteY1" fmla="*/ 0 h 7108907"/>
                <a:gd name="connsiteX2" fmla="*/ 2096150 w 2493086"/>
                <a:gd name="connsiteY2" fmla="*/ 69850 h 7108907"/>
                <a:gd name="connsiteX3" fmla="*/ 2491683 w 2493086"/>
                <a:gd name="connsiteY3" fmla="*/ 2056187 h 7108907"/>
                <a:gd name="connsiteX4" fmla="*/ 2491380 w 2493086"/>
                <a:gd name="connsiteY4" fmla="*/ 2066635 h 7108907"/>
                <a:gd name="connsiteX5" fmla="*/ 2476488 w 2493086"/>
                <a:gd name="connsiteY5" fmla="*/ 2139838 h 7108907"/>
                <a:gd name="connsiteX6" fmla="*/ 1486873 w 2493086"/>
                <a:gd name="connsiteY6" fmla="*/ 7048161 h 7108907"/>
                <a:gd name="connsiteX7" fmla="*/ 1119855 w 2493086"/>
                <a:gd name="connsiteY7" fmla="*/ 7108907 h 7108907"/>
                <a:gd name="connsiteX8" fmla="*/ 0 w 2493086"/>
                <a:gd name="connsiteY8" fmla="*/ 342956 h 710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3086" h="7108907">
                  <a:moveTo>
                    <a:pt x="0" y="342956"/>
                  </a:moveTo>
                  <a:lnTo>
                    <a:pt x="2072078" y="0"/>
                  </a:lnTo>
                  <a:lnTo>
                    <a:pt x="2096150" y="69850"/>
                  </a:lnTo>
                  <a:cubicBezTo>
                    <a:pt x="2452583" y="1114702"/>
                    <a:pt x="2502987" y="1516542"/>
                    <a:pt x="2491683" y="2056187"/>
                  </a:cubicBezTo>
                  <a:lnTo>
                    <a:pt x="2491380" y="2066635"/>
                  </a:lnTo>
                  <a:lnTo>
                    <a:pt x="2476488" y="2139838"/>
                  </a:lnTo>
                  <a:lnTo>
                    <a:pt x="1486873" y="7048161"/>
                  </a:lnTo>
                  <a:lnTo>
                    <a:pt x="1119855" y="7108907"/>
                  </a:lnTo>
                  <a:lnTo>
                    <a:pt x="0" y="342956"/>
                  </a:ln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5"/>
            <a:ext cx="1170308" cy="646723"/>
          </a:xfrm>
          <a:prstGeom prst="rect">
            <a:avLst/>
          </a:prstGeom>
        </p:spPr>
      </p:pic>
      <p:sp>
        <p:nvSpPr>
          <p:cNvPr id="12" name="Text Placeholder 12"/>
          <p:cNvSpPr>
            <a:spLocks noGrp="1"/>
          </p:cNvSpPr>
          <p:nvPr>
            <p:ph type="body" sz="quarter" idx="13" hasCustomPrompt="1"/>
          </p:nvPr>
        </p:nvSpPr>
        <p:spPr>
          <a:xfrm>
            <a:off x="692685" y="2552871"/>
            <a:ext cx="5595226" cy="703335"/>
          </a:xfrm>
          <a:prstGeom prst="rect">
            <a:avLst/>
          </a:prstGeom>
        </p:spPr>
        <p:txBody>
          <a:bodyPr>
            <a:noAutofit/>
          </a:bodyPr>
          <a:lstStyle>
            <a:lvl1pPr marL="0" indent="0" algn="l">
              <a:buNone/>
              <a:defRPr sz="4800" b="1" i="0" spc="-100" baseline="0">
                <a:solidFill>
                  <a:schemeClr val="bg1"/>
                </a:solidFill>
                <a:latin typeface="Arial" charset="0"/>
                <a:ea typeface="Arial" charset="0"/>
                <a:cs typeface="Arial" charset="0"/>
              </a:defRPr>
            </a:lvl1pPr>
          </a:lstStyle>
          <a:p>
            <a:pPr lvl="0"/>
            <a:r>
              <a:rPr lang="en-US" dirty="0"/>
              <a:t>Divider title</a:t>
            </a:r>
          </a:p>
        </p:txBody>
      </p:sp>
      <p:sp>
        <p:nvSpPr>
          <p:cNvPr id="13" name="Text Placeholder 12"/>
          <p:cNvSpPr>
            <a:spLocks noGrp="1"/>
          </p:cNvSpPr>
          <p:nvPr>
            <p:ph type="body" sz="quarter" idx="14" hasCustomPrompt="1"/>
          </p:nvPr>
        </p:nvSpPr>
        <p:spPr>
          <a:xfrm>
            <a:off x="692685" y="3256206"/>
            <a:ext cx="5595226" cy="593725"/>
          </a:xfrm>
          <a:prstGeom prst="rect">
            <a:avLst/>
          </a:prstGeom>
        </p:spPr>
        <p:txBody>
          <a:bodyPr>
            <a:noAutofit/>
          </a:bodyPr>
          <a:lstStyle>
            <a:lvl1pPr marL="0" indent="0" algn="l">
              <a:buNone/>
              <a:defRPr sz="2200" b="0" i="0" spc="-50" baseline="0">
                <a:solidFill>
                  <a:srgbClr val="BAA360"/>
                </a:solidFill>
                <a:latin typeface="Arial" charset="0"/>
                <a:ea typeface="Arial" charset="0"/>
                <a:cs typeface="Arial" charset="0"/>
              </a:defRPr>
            </a:lvl1pPr>
          </a:lstStyle>
          <a:p>
            <a:pPr lvl="0"/>
            <a:r>
              <a:rPr lang="en-US" dirty="0"/>
              <a:t>Divider descriptor</a:t>
            </a:r>
          </a:p>
        </p:txBody>
      </p:sp>
    </p:spTree>
    <p:extLst>
      <p:ext uri="{BB962C8B-B14F-4D97-AF65-F5344CB8AC3E}">
        <p14:creationId xmlns:p14="http://schemas.microsoft.com/office/powerpoint/2010/main" val="10240403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 with image right">
    <p:bg>
      <p:bgPr>
        <a:solidFill>
          <a:schemeClr val="bg1"/>
        </a:solidFill>
        <a:effectLst/>
      </p:bgPr>
    </p:bg>
    <p:spTree>
      <p:nvGrpSpPr>
        <p:cNvPr id="1" name=""/>
        <p:cNvGrpSpPr/>
        <p:nvPr/>
      </p:nvGrpSpPr>
      <p:grpSpPr>
        <a:xfrm>
          <a:off x="0" y="0"/>
          <a:ext cx="0" cy="0"/>
          <a:chOff x="0" y="0"/>
          <a:chExt cx="0" cy="0"/>
        </a:xfrm>
      </p:grpSpPr>
      <p:sp>
        <p:nvSpPr>
          <p:cNvPr id="10" name="Picture Placeholder 2"/>
          <p:cNvSpPr>
            <a:spLocks noGrp="1"/>
          </p:cNvSpPr>
          <p:nvPr>
            <p:ph type="pic" sz="quarter" idx="16"/>
          </p:nvPr>
        </p:nvSpPr>
        <p:spPr>
          <a:xfrm>
            <a:off x="5263986" y="-9600"/>
            <a:ext cx="3896484" cy="6894392"/>
          </a:xfrm>
          <a:custGeom>
            <a:avLst/>
            <a:gdLst>
              <a:gd name="connsiteX0" fmla="*/ 0 w 10000"/>
              <a:gd name="connsiteY0" fmla="*/ 2000 h 10000"/>
              <a:gd name="connsiteX1" fmla="*/ 2000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2000 h 10000"/>
              <a:gd name="connsiteX0" fmla="*/ 0 w 10000"/>
              <a:gd name="connsiteY0" fmla="*/ 2000 h 10000"/>
              <a:gd name="connsiteX1" fmla="*/ 79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2000 h 10000"/>
              <a:gd name="connsiteX0" fmla="*/ 2573 w 10000"/>
              <a:gd name="connsiteY0" fmla="*/ 4450 h 10000"/>
              <a:gd name="connsiteX1" fmla="*/ 79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2573 w 10000"/>
              <a:gd name="connsiteY5" fmla="*/ 4450 h 10000"/>
              <a:gd name="connsiteX0" fmla="*/ 2495 w 9922"/>
              <a:gd name="connsiteY0" fmla="*/ 4450 h 10000"/>
              <a:gd name="connsiteX1" fmla="*/ 1 w 9922"/>
              <a:gd name="connsiteY1" fmla="*/ 0 h 10000"/>
              <a:gd name="connsiteX2" fmla="*/ 9922 w 9922"/>
              <a:gd name="connsiteY2" fmla="*/ 0 h 10000"/>
              <a:gd name="connsiteX3" fmla="*/ 9922 w 9922"/>
              <a:gd name="connsiteY3" fmla="*/ 10000 h 10000"/>
              <a:gd name="connsiteX4" fmla="*/ 2306 w 9922"/>
              <a:gd name="connsiteY4" fmla="*/ 10000 h 10000"/>
              <a:gd name="connsiteX5" fmla="*/ 2495 w 9922"/>
              <a:gd name="connsiteY5" fmla="*/ 4450 h 10000"/>
              <a:gd name="connsiteX0" fmla="*/ 2515 w 10000"/>
              <a:gd name="connsiteY0" fmla="*/ 4450 h 10005"/>
              <a:gd name="connsiteX1" fmla="*/ 1 w 10000"/>
              <a:gd name="connsiteY1" fmla="*/ 0 h 10005"/>
              <a:gd name="connsiteX2" fmla="*/ 10000 w 10000"/>
              <a:gd name="connsiteY2" fmla="*/ 0 h 10005"/>
              <a:gd name="connsiteX3" fmla="*/ 10000 w 10000"/>
              <a:gd name="connsiteY3" fmla="*/ 10000 h 10005"/>
              <a:gd name="connsiteX4" fmla="*/ 2471 w 10000"/>
              <a:gd name="connsiteY4" fmla="*/ 10005 h 10005"/>
              <a:gd name="connsiteX5" fmla="*/ 2515 w 10000"/>
              <a:gd name="connsiteY5" fmla="*/ 4450 h 10005"/>
              <a:gd name="connsiteX0" fmla="*/ 2515 w 10000"/>
              <a:gd name="connsiteY0" fmla="*/ 4450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15 w 10000"/>
              <a:gd name="connsiteY5" fmla="*/ 4450 h 10005"/>
              <a:gd name="connsiteX0" fmla="*/ 2542 w 10000"/>
              <a:gd name="connsiteY0" fmla="*/ 4367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42 w 10000"/>
              <a:gd name="connsiteY5" fmla="*/ 4367 h 10005"/>
              <a:gd name="connsiteX0" fmla="*/ 2542 w 10000"/>
              <a:gd name="connsiteY0" fmla="*/ 4367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42 w 10000"/>
              <a:gd name="connsiteY5" fmla="*/ 4367 h 10005"/>
              <a:gd name="connsiteX0" fmla="*/ 2542 w 10000"/>
              <a:gd name="connsiteY0" fmla="*/ 4367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42 w 10000"/>
              <a:gd name="connsiteY5" fmla="*/ 4367 h 10005"/>
              <a:gd name="connsiteX0" fmla="*/ 2542 w 10000"/>
              <a:gd name="connsiteY0" fmla="*/ 4367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42 w 10000"/>
              <a:gd name="connsiteY5" fmla="*/ 4367 h 10005"/>
              <a:gd name="connsiteX0" fmla="*/ 2542 w 10000"/>
              <a:gd name="connsiteY0" fmla="*/ 4367 h 10005"/>
              <a:gd name="connsiteX1" fmla="*/ 1 w 10000"/>
              <a:gd name="connsiteY1" fmla="*/ 0 h 10005"/>
              <a:gd name="connsiteX2" fmla="*/ 10000 w 10000"/>
              <a:gd name="connsiteY2" fmla="*/ 0 h 10005"/>
              <a:gd name="connsiteX3" fmla="*/ 10000 w 10000"/>
              <a:gd name="connsiteY3" fmla="*/ 10000 h 10005"/>
              <a:gd name="connsiteX4" fmla="*/ 2324 w 10000"/>
              <a:gd name="connsiteY4" fmla="*/ 10005 h 10005"/>
              <a:gd name="connsiteX5" fmla="*/ 2542 w 10000"/>
              <a:gd name="connsiteY5" fmla="*/ 4367 h 10005"/>
              <a:gd name="connsiteX0" fmla="*/ 2601 w 10059"/>
              <a:gd name="connsiteY0" fmla="*/ 4367 h 10005"/>
              <a:gd name="connsiteX1" fmla="*/ 0 w 10059"/>
              <a:gd name="connsiteY1" fmla="*/ 5 h 10005"/>
              <a:gd name="connsiteX2" fmla="*/ 10059 w 10059"/>
              <a:gd name="connsiteY2" fmla="*/ 0 h 10005"/>
              <a:gd name="connsiteX3" fmla="*/ 10059 w 10059"/>
              <a:gd name="connsiteY3" fmla="*/ 10000 h 10005"/>
              <a:gd name="connsiteX4" fmla="*/ 2383 w 10059"/>
              <a:gd name="connsiteY4" fmla="*/ 10005 h 10005"/>
              <a:gd name="connsiteX5" fmla="*/ 2601 w 10059"/>
              <a:gd name="connsiteY5" fmla="*/ 4367 h 10005"/>
              <a:gd name="connsiteX0" fmla="*/ 2601 w 10059"/>
              <a:gd name="connsiteY0" fmla="*/ 4367 h 10005"/>
              <a:gd name="connsiteX1" fmla="*/ 0 w 10059"/>
              <a:gd name="connsiteY1" fmla="*/ 5 h 10005"/>
              <a:gd name="connsiteX2" fmla="*/ 10059 w 10059"/>
              <a:gd name="connsiteY2" fmla="*/ 0 h 10005"/>
              <a:gd name="connsiteX3" fmla="*/ 10059 w 10059"/>
              <a:gd name="connsiteY3" fmla="*/ 10000 h 10005"/>
              <a:gd name="connsiteX4" fmla="*/ 2383 w 10059"/>
              <a:gd name="connsiteY4" fmla="*/ 10005 h 10005"/>
              <a:gd name="connsiteX5" fmla="*/ 2601 w 10059"/>
              <a:gd name="connsiteY5" fmla="*/ 4367 h 10005"/>
              <a:gd name="connsiteX0" fmla="*/ 2601 w 10059"/>
              <a:gd name="connsiteY0" fmla="*/ 4367 h 10005"/>
              <a:gd name="connsiteX1" fmla="*/ 0 w 10059"/>
              <a:gd name="connsiteY1" fmla="*/ 5 h 10005"/>
              <a:gd name="connsiteX2" fmla="*/ 10059 w 10059"/>
              <a:gd name="connsiteY2" fmla="*/ 0 h 10005"/>
              <a:gd name="connsiteX3" fmla="*/ 10059 w 10059"/>
              <a:gd name="connsiteY3" fmla="*/ 10000 h 10005"/>
              <a:gd name="connsiteX4" fmla="*/ 2383 w 10059"/>
              <a:gd name="connsiteY4" fmla="*/ 10005 h 10005"/>
              <a:gd name="connsiteX5" fmla="*/ 2601 w 10059"/>
              <a:gd name="connsiteY5" fmla="*/ 4367 h 10005"/>
              <a:gd name="connsiteX0" fmla="*/ 2601 w 10059"/>
              <a:gd name="connsiteY0" fmla="*/ 4367 h 10005"/>
              <a:gd name="connsiteX1" fmla="*/ 0 w 10059"/>
              <a:gd name="connsiteY1" fmla="*/ 5 h 10005"/>
              <a:gd name="connsiteX2" fmla="*/ 10059 w 10059"/>
              <a:gd name="connsiteY2" fmla="*/ 0 h 10005"/>
              <a:gd name="connsiteX3" fmla="*/ 10059 w 10059"/>
              <a:gd name="connsiteY3" fmla="*/ 10000 h 10005"/>
              <a:gd name="connsiteX4" fmla="*/ 2383 w 10059"/>
              <a:gd name="connsiteY4" fmla="*/ 10005 h 10005"/>
              <a:gd name="connsiteX5" fmla="*/ 2601 w 10059"/>
              <a:gd name="connsiteY5" fmla="*/ 4367 h 10005"/>
              <a:gd name="connsiteX0" fmla="*/ 2601 w 10059"/>
              <a:gd name="connsiteY0" fmla="*/ 4367 h 10005"/>
              <a:gd name="connsiteX1" fmla="*/ 0 w 10059"/>
              <a:gd name="connsiteY1" fmla="*/ 5 h 10005"/>
              <a:gd name="connsiteX2" fmla="*/ 10059 w 10059"/>
              <a:gd name="connsiteY2" fmla="*/ 0 h 10005"/>
              <a:gd name="connsiteX3" fmla="*/ 10059 w 10059"/>
              <a:gd name="connsiteY3" fmla="*/ 10000 h 10005"/>
              <a:gd name="connsiteX4" fmla="*/ 2383 w 10059"/>
              <a:gd name="connsiteY4" fmla="*/ 10005 h 10005"/>
              <a:gd name="connsiteX5" fmla="*/ 2601 w 10059"/>
              <a:gd name="connsiteY5" fmla="*/ 4367 h 10005"/>
              <a:gd name="connsiteX0" fmla="*/ 2601 w 10059"/>
              <a:gd name="connsiteY0" fmla="*/ 4362 h 10000"/>
              <a:gd name="connsiteX1" fmla="*/ 0 w 10059"/>
              <a:gd name="connsiteY1" fmla="*/ 0 h 10000"/>
              <a:gd name="connsiteX2" fmla="*/ 7266 w 10059"/>
              <a:gd name="connsiteY2" fmla="*/ 21 h 10000"/>
              <a:gd name="connsiteX3" fmla="*/ 10059 w 10059"/>
              <a:gd name="connsiteY3" fmla="*/ 9995 h 10000"/>
              <a:gd name="connsiteX4" fmla="*/ 2383 w 10059"/>
              <a:gd name="connsiteY4" fmla="*/ 10000 h 10000"/>
              <a:gd name="connsiteX5" fmla="*/ 2601 w 10059"/>
              <a:gd name="connsiteY5" fmla="*/ 4362 h 10000"/>
              <a:gd name="connsiteX0" fmla="*/ 2601 w 10059"/>
              <a:gd name="connsiteY0" fmla="*/ 4381 h 10019"/>
              <a:gd name="connsiteX1" fmla="*/ 0 w 10059"/>
              <a:gd name="connsiteY1" fmla="*/ 19 h 10019"/>
              <a:gd name="connsiteX2" fmla="*/ 8159 w 10059"/>
              <a:gd name="connsiteY2" fmla="*/ 0 h 10019"/>
              <a:gd name="connsiteX3" fmla="*/ 10059 w 10059"/>
              <a:gd name="connsiteY3" fmla="*/ 10014 h 10019"/>
              <a:gd name="connsiteX4" fmla="*/ 2383 w 10059"/>
              <a:gd name="connsiteY4" fmla="*/ 10019 h 10019"/>
              <a:gd name="connsiteX5" fmla="*/ 2601 w 10059"/>
              <a:gd name="connsiteY5" fmla="*/ 4381 h 10019"/>
              <a:gd name="connsiteX0" fmla="*/ 2601 w 8159"/>
              <a:gd name="connsiteY0" fmla="*/ 4381 h 10019"/>
              <a:gd name="connsiteX1" fmla="*/ 0 w 8159"/>
              <a:gd name="connsiteY1" fmla="*/ 19 h 10019"/>
              <a:gd name="connsiteX2" fmla="*/ 8159 w 8159"/>
              <a:gd name="connsiteY2" fmla="*/ 0 h 10019"/>
              <a:gd name="connsiteX3" fmla="*/ 6582 w 8159"/>
              <a:gd name="connsiteY3" fmla="*/ 9974 h 10019"/>
              <a:gd name="connsiteX4" fmla="*/ 2383 w 8159"/>
              <a:gd name="connsiteY4" fmla="*/ 10019 h 10019"/>
              <a:gd name="connsiteX5" fmla="*/ 2601 w 8159"/>
              <a:gd name="connsiteY5" fmla="*/ 4381 h 10019"/>
              <a:gd name="connsiteX0" fmla="*/ 3188 w 10023"/>
              <a:gd name="connsiteY0" fmla="*/ 4373 h 10034"/>
              <a:gd name="connsiteX1" fmla="*/ 0 w 10023"/>
              <a:gd name="connsiteY1" fmla="*/ 19 h 10034"/>
              <a:gd name="connsiteX2" fmla="*/ 10000 w 10023"/>
              <a:gd name="connsiteY2" fmla="*/ 0 h 10034"/>
              <a:gd name="connsiteX3" fmla="*/ 10023 w 10023"/>
              <a:gd name="connsiteY3" fmla="*/ 10034 h 10034"/>
              <a:gd name="connsiteX4" fmla="*/ 2921 w 10023"/>
              <a:gd name="connsiteY4" fmla="*/ 10000 h 10034"/>
              <a:gd name="connsiteX5" fmla="*/ 3188 w 10023"/>
              <a:gd name="connsiteY5" fmla="*/ 4373 h 1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23" h="10034">
                <a:moveTo>
                  <a:pt x="3188" y="4373"/>
                </a:moveTo>
                <a:cubicBezTo>
                  <a:pt x="2933" y="3375"/>
                  <a:pt x="2525" y="1794"/>
                  <a:pt x="0" y="19"/>
                </a:cubicBezTo>
                <a:lnTo>
                  <a:pt x="10000" y="0"/>
                </a:lnTo>
                <a:cubicBezTo>
                  <a:pt x="10008" y="3345"/>
                  <a:pt x="10015" y="6689"/>
                  <a:pt x="10023" y="10034"/>
                </a:cubicBezTo>
                <a:lnTo>
                  <a:pt x="2921" y="10000"/>
                </a:lnTo>
                <a:cubicBezTo>
                  <a:pt x="3673" y="8295"/>
                  <a:pt x="4076" y="6513"/>
                  <a:pt x="3188" y="4373"/>
                </a:cubicBezTo>
                <a:close/>
              </a:path>
            </a:pathLst>
          </a:custGeom>
          <a:solidFill>
            <a:schemeClr val="bg1">
              <a:lumMod val="75000"/>
            </a:schemeClr>
          </a:solidFill>
        </p:spPr>
        <p:txBody>
          <a:bodyPr/>
          <a:lstStyle/>
          <a:p>
            <a:endParaRPr lang="en-US"/>
          </a:p>
        </p:txBody>
      </p:sp>
      <p:sp>
        <p:nvSpPr>
          <p:cNvPr id="8" name="TextBox 7"/>
          <p:cNvSpPr txBox="1">
            <a:spLocks/>
          </p:cNvSpPr>
          <p:nvPr userDrawn="1"/>
        </p:nvSpPr>
        <p:spPr>
          <a:xfrm rot="1859265">
            <a:off x="4010115" y="374206"/>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2460" h="1920108">
                <a:moveTo>
                  <a:pt x="0" y="368316"/>
                </a:moveTo>
                <a:lnTo>
                  <a:pt x="613277" y="0"/>
                </a:lnTo>
                <a:lnTo>
                  <a:pt x="815519" y="72065"/>
                </a:lnTo>
                <a:cubicBezTo>
                  <a:pt x="1739867" y="437366"/>
                  <a:pt x="2527752" y="1040228"/>
                  <a:pt x="3156027" y="1843776"/>
                </a:cubicBezTo>
                <a:lnTo>
                  <a:pt x="3212460" y="1920108"/>
                </a:lnTo>
                <a:lnTo>
                  <a:pt x="3017940" y="1735571"/>
                </a:lnTo>
                <a:cubicBezTo>
                  <a:pt x="2192531" y="995908"/>
                  <a:pt x="1193572" y="525963"/>
                  <a:pt x="56031" y="374148"/>
                </a:cubicBezTo>
                <a:close/>
              </a:path>
            </a:pathLst>
          </a:custGeom>
          <a:solidFill>
            <a:srgbClr val="0A142D"/>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9" name="TextBox 8"/>
          <p:cNvSpPr txBox="1">
            <a:spLocks/>
          </p:cNvSpPr>
          <p:nvPr userDrawn="1"/>
        </p:nvSpPr>
        <p:spPr>
          <a:xfrm rot="1859265">
            <a:off x="5427311" y="3217352"/>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88947" y="1117232"/>
                  <a:pt x="147049" y="198900"/>
                </a:cubicBezTo>
                <a:close/>
              </a:path>
            </a:pathLst>
          </a:custGeom>
          <a:solidFill>
            <a:srgbClr val="1A2A4F"/>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solidFill>
                <a:srgbClr val="1A2A4F"/>
              </a:solidFill>
            </a:endParaRPr>
          </a:p>
        </p:txBody>
      </p:sp>
      <p:sp>
        <p:nvSpPr>
          <p:cNvPr id="11" name="Text Placeholder 12"/>
          <p:cNvSpPr>
            <a:spLocks noGrp="1"/>
          </p:cNvSpPr>
          <p:nvPr>
            <p:ph type="body" sz="quarter" idx="11" hasCustomPrompt="1"/>
          </p:nvPr>
        </p:nvSpPr>
        <p:spPr>
          <a:xfrm>
            <a:off x="697238" y="573709"/>
            <a:ext cx="4173527"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697238" y="1049744"/>
            <a:ext cx="4408918"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3"/>
            <a:ext cx="1170308" cy="646724"/>
          </a:xfrm>
          <a:prstGeom prst="rect">
            <a:avLst/>
          </a:prstGeom>
        </p:spPr>
      </p:pic>
      <p:sp>
        <p:nvSpPr>
          <p:cNvPr id="22" name="Text Placeholder 12"/>
          <p:cNvSpPr>
            <a:spLocks noGrp="1"/>
          </p:cNvSpPr>
          <p:nvPr>
            <p:ph type="body" sz="quarter" idx="13" hasCustomPrompt="1"/>
          </p:nvPr>
        </p:nvSpPr>
        <p:spPr>
          <a:xfrm>
            <a:off x="692686" y="1819747"/>
            <a:ext cx="5309763" cy="3865829"/>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spTree>
    <p:extLst>
      <p:ext uri="{BB962C8B-B14F-4D97-AF65-F5344CB8AC3E}">
        <p14:creationId xmlns:p14="http://schemas.microsoft.com/office/powerpoint/2010/main" val="4413104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 with image right 2">
    <p:bg>
      <p:bgPr>
        <a:solidFill>
          <a:schemeClr val="bg1"/>
        </a:solidFill>
        <a:effectLst/>
      </p:bgPr>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697238" y="573709"/>
            <a:ext cx="4173527"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697238" y="1049744"/>
            <a:ext cx="4408918"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692686" y="1819747"/>
            <a:ext cx="5309763" cy="3865829"/>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3"/>
            <a:ext cx="1170308" cy="646724"/>
          </a:xfrm>
          <a:prstGeom prst="rect">
            <a:avLst/>
          </a:prstGeom>
        </p:spPr>
      </p:pic>
      <p:sp>
        <p:nvSpPr>
          <p:cNvPr id="15" name="Freeform 14"/>
          <p:cNvSpPr/>
          <p:nvPr userDrawn="1"/>
        </p:nvSpPr>
        <p:spPr>
          <a:xfrm>
            <a:off x="4289143" y="-3176"/>
            <a:ext cx="2692854" cy="1434477"/>
          </a:xfrm>
          <a:custGeom>
            <a:avLst/>
            <a:gdLst>
              <a:gd name="connsiteX0" fmla="*/ 0 w 2661104"/>
              <a:gd name="connsiteY0" fmla="*/ 0 h 1418602"/>
              <a:gd name="connsiteX1" fmla="*/ 833275 w 2661104"/>
              <a:gd name="connsiteY1" fmla="*/ 0 h 1418602"/>
              <a:gd name="connsiteX2" fmla="*/ 2450968 w 2661104"/>
              <a:gd name="connsiteY2" fmla="*/ 1212297 h 1418602"/>
              <a:gd name="connsiteX3" fmla="*/ 2661104 w 2661104"/>
              <a:gd name="connsiteY3" fmla="*/ 1418602 h 1418602"/>
              <a:gd name="connsiteX4" fmla="*/ 2605866 w 2661104"/>
              <a:gd name="connsiteY4" fmla="*/ 1382644 h 1418602"/>
              <a:gd name="connsiteX5" fmla="*/ 445260 w 2661104"/>
              <a:gd name="connsiteY5" fmla="*/ 207296 h 1418602"/>
              <a:gd name="connsiteX6" fmla="*/ 0 w 2661104"/>
              <a:gd name="connsiteY6" fmla="*/ 0 h 1418602"/>
              <a:gd name="connsiteX0" fmla="*/ 0 w 2718254"/>
              <a:gd name="connsiteY0" fmla="*/ 0 h 1434477"/>
              <a:gd name="connsiteX1" fmla="*/ 890425 w 2718254"/>
              <a:gd name="connsiteY1" fmla="*/ 15875 h 1434477"/>
              <a:gd name="connsiteX2" fmla="*/ 2508118 w 2718254"/>
              <a:gd name="connsiteY2" fmla="*/ 1228172 h 1434477"/>
              <a:gd name="connsiteX3" fmla="*/ 2718254 w 2718254"/>
              <a:gd name="connsiteY3" fmla="*/ 1434477 h 1434477"/>
              <a:gd name="connsiteX4" fmla="*/ 2663016 w 2718254"/>
              <a:gd name="connsiteY4" fmla="*/ 1398519 h 1434477"/>
              <a:gd name="connsiteX5" fmla="*/ 502410 w 2718254"/>
              <a:gd name="connsiteY5" fmla="*/ 223171 h 1434477"/>
              <a:gd name="connsiteX6" fmla="*/ 0 w 2718254"/>
              <a:gd name="connsiteY6" fmla="*/ 0 h 1434477"/>
              <a:gd name="connsiteX0" fmla="*/ 0 w 2692854"/>
              <a:gd name="connsiteY0" fmla="*/ 0 h 1431302"/>
              <a:gd name="connsiteX1" fmla="*/ 865025 w 2692854"/>
              <a:gd name="connsiteY1" fmla="*/ 12700 h 1431302"/>
              <a:gd name="connsiteX2" fmla="*/ 2482718 w 2692854"/>
              <a:gd name="connsiteY2" fmla="*/ 1224997 h 1431302"/>
              <a:gd name="connsiteX3" fmla="*/ 2692854 w 2692854"/>
              <a:gd name="connsiteY3" fmla="*/ 1431302 h 1431302"/>
              <a:gd name="connsiteX4" fmla="*/ 2637616 w 2692854"/>
              <a:gd name="connsiteY4" fmla="*/ 1395344 h 1431302"/>
              <a:gd name="connsiteX5" fmla="*/ 477010 w 2692854"/>
              <a:gd name="connsiteY5" fmla="*/ 219996 h 1431302"/>
              <a:gd name="connsiteX6" fmla="*/ 0 w 2692854"/>
              <a:gd name="connsiteY6" fmla="*/ 0 h 1431302"/>
              <a:gd name="connsiteX0" fmla="*/ 0 w 2692854"/>
              <a:gd name="connsiteY0" fmla="*/ 3175 h 1434477"/>
              <a:gd name="connsiteX1" fmla="*/ 865025 w 2692854"/>
              <a:gd name="connsiteY1" fmla="*/ 0 h 1434477"/>
              <a:gd name="connsiteX2" fmla="*/ 2482718 w 2692854"/>
              <a:gd name="connsiteY2" fmla="*/ 1228172 h 1434477"/>
              <a:gd name="connsiteX3" fmla="*/ 2692854 w 2692854"/>
              <a:gd name="connsiteY3" fmla="*/ 1434477 h 1434477"/>
              <a:gd name="connsiteX4" fmla="*/ 2637616 w 2692854"/>
              <a:gd name="connsiteY4" fmla="*/ 1398519 h 1434477"/>
              <a:gd name="connsiteX5" fmla="*/ 477010 w 2692854"/>
              <a:gd name="connsiteY5" fmla="*/ 223171 h 1434477"/>
              <a:gd name="connsiteX6" fmla="*/ 0 w 2692854"/>
              <a:gd name="connsiteY6" fmla="*/ 3175 h 143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2854" h="1434477">
                <a:moveTo>
                  <a:pt x="0" y="3175"/>
                </a:moveTo>
                <a:lnTo>
                  <a:pt x="865025" y="0"/>
                </a:lnTo>
                <a:cubicBezTo>
                  <a:pt x="1340750" y="320234"/>
                  <a:pt x="1967188" y="748716"/>
                  <a:pt x="2482718" y="1228172"/>
                </a:cubicBezTo>
                <a:lnTo>
                  <a:pt x="2692854" y="1434477"/>
                </a:lnTo>
                <a:lnTo>
                  <a:pt x="2637616" y="1398519"/>
                </a:lnTo>
                <a:cubicBezTo>
                  <a:pt x="2338709" y="1207951"/>
                  <a:pt x="1470347" y="700365"/>
                  <a:pt x="477010" y="223171"/>
                </a:cubicBezTo>
                <a:lnTo>
                  <a:pt x="0" y="3175"/>
                </a:lnTo>
                <a:close/>
              </a:path>
            </a:pathLst>
          </a:custGeom>
          <a:solidFill>
            <a:srgbClr val="0A142D"/>
          </a:solidFill>
          <a:ln>
            <a:noFill/>
          </a:ln>
          <a:effectLst>
            <a:outerShdw blurRad="50800" dist="50800" dir="5400000" sx="1000" sy="1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6" name="Freeform 15"/>
          <p:cNvSpPr/>
          <p:nvPr userDrawn="1"/>
        </p:nvSpPr>
        <p:spPr>
          <a:xfrm>
            <a:off x="5762544" y="1434466"/>
            <a:ext cx="1219532" cy="5429884"/>
          </a:xfrm>
          <a:custGeom>
            <a:avLst/>
            <a:gdLst>
              <a:gd name="connsiteX0" fmla="*/ 1219502 w 1219532"/>
              <a:gd name="connsiteY0" fmla="*/ 0 h 5429884"/>
              <a:gd name="connsiteX1" fmla="*/ 1219532 w 1219532"/>
              <a:gd name="connsiteY1" fmla="*/ 30 h 5429884"/>
              <a:gd name="connsiteX2" fmla="*/ 617437 w 1219532"/>
              <a:gd name="connsiteY2" fmla="*/ 5429884 h 5429884"/>
              <a:gd name="connsiteX3" fmla="*/ 0 w 1219532"/>
              <a:gd name="connsiteY3" fmla="*/ 5428857 h 5429884"/>
              <a:gd name="connsiteX4" fmla="*/ 0 w 1219532"/>
              <a:gd name="connsiteY4" fmla="*/ 5423534 h 5429884"/>
              <a:gd name="connsiteX5" fmla="*/ 9526 w 1219532"/>
              <a:gd name="connsiteY5" fmla="*/ 5423534 h 542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32" h="5429884">
                <a:moveTo>
                  <a:pt x="1219502" y="0"/>
                </a:moveTo>
                <a:lnTo>
                  <a:pt x="1219532" y="30"/>
                </a:lnTo>
                <a:lnTo>
                  <a:pt x="617437" y="5429884"/>
                </a:lnTo>
                <a:lnTo>
                  <a:pt x="0" y="5428857"/>
                </a:lnTo>
                <a:lnTo>
                  <a:pt x="0" y="5423534"/>
                </a:lnTo>
                <a:lnTo>
                  <a:pt x="9526" y="5423534"/>
                </a:lnTo>
                <a:close/>
              </a:path>
            </a:pathLst>
          </a:custGeom>
          <a:solidFill>
            <a:srgbClr val="1A2A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Picture Placeholder 3"/>
          <p:cNvSpPr>
            <a:spLocks noGrp="1"/>
          </p:cNvSpPr>
          <p:nvPr>
            <p:ph type="pic" sz="quarter" idx="15"/>
          </p:nvPr>
        </p:nvSpPr>
        <p:spPr>
          <a:xfrm>
            <a:off x="5154998" y="-3601"/>
            <a:ext cx="4012145" cy="6877548"/>
          </a:xfrm>
          <a:custGeom>
            <a:avLst/>
            <a:gdLst>
              <a:gd name="connsiteX0" fmla="*/ 0 w 10000"/>
              <a:gd name="connsiteY0" fmla="*/ 2000 h 10000"/>
              <a:gd name="connsiteX1" fmla="*/ 2000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2000 h 10000"/>
              <a:gd name="connsiteX0" fmla="*/ 0 w 10000"/>
              <a:gd name="connsiteY0" fmla="*/ 2000 h 10000"/>
              <a:gd name="connsiteX1" fmla="*/ 16 w 10000"/>
              <a:gd name="connsiteY1" fmla="*/ 29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2000 h 10000"/>
              <a:gd name="connsiteX0" fmla="*/ 3638 w 10000"/>
              <a:gd name="connsiteY0" fmla="*/ 2129 h 10000"/>
              <a:gd name="connsiteX1" fmla="*/ 16 w 10000"/>
              <a:gd name="connsiteY1" fmla="*/ 29 h 10000"/>
              <a:gd name="connsiteX2" fmla="*/ 10000 w 10000"/>
              <a:gd name="connsiteY2" fmla="*/ 0 h 10000"/>
              <a:gd name="connsiteX3" fmla="*/ 10000 w 10000"/>
              <a:gd name="connsiteY3" fmla="*/ 10000 h 10000"/>
              <a:gd name="connsiteX4" fmla="*/ 0 w 10000"/>
              <a:gd name="connsiteY4" fmla="*/ 10000 h 10000"/>
              <a:gd name="connsiteX5" fmla="*/ 3638 w 10000"/>
              <a:gd name="connsiteY5" fmla="*/ 2129 h 10000"/>
              <a:gd name="connsiteX0" fmla="*/ 3623 w 9985"/>
              <a:gd name="connsiteY0" fmla="*/ 2129 h 10014"/>
              <a:gd name="connsiteX1" fmla="*/ 1 w 9985"/>
              <a:gd name="connsiteY1" fmla="*/ 29 h 10014"/>
              <a:gd name="connsiteX2" fmla="*/ 9985 w 9985"/>
              <a:gd name="connsiteY2" fmla="*/ 0 h 10014"/>
              <a:gd name="connsiteX3" fmla="*/ 9985 w 9985"/>
              <a:gd name="connsiteY3" fmla="*/ 10000 h 10014"/>
              <a:gd name="connsiteX4" fmla="*/ 2378 w 9985"/>
              <a:gd name="connsiteY4" fmla="*/ 10014 h 10014"/>
              <a:gd name="connsiteX5" fmla="*/ 3623 w 9985"/>
              <a:gd name="connsiteY5" fmla="*/ 2129 h 10014"/>
              <a:gd name="connsiteX0" fmla="*/ 3628 w 10000"/>
              <a:gd name="connsiteY0" fmla="*/ 2126 h 9986"/>
              <a:gd name="connsiteX1" fmla="*/ 1 w 10000"/>
              <a:gd name="connsiteY1" fmla="*/ 29 h 9986"/>
              <a:gd name="connsiteX2" fmla="*/ 10000 w 10000"/>
              <a:gd name="connsiteY2" fmla="*/ 0 h 9986"/>
              <a:gd name="connsiteX3" fmla="*/ 10000 w 10000"/>
              <a:gd name="connsiteY3" fmla="*/ 9986 h 9986"/>
              <a:gd name="connsiteX4" fmla="*/ 2402 w 10000"/>
              <a:gd name="connsiteY4" fmla="*/ 9981 h 9986"/>
              <a:gd name="connsiteX5" fmla="*/ 3628 w 10000"/>
              <a:gd name="connsiteY5" fmla="*/ 2126 h 9986"/>
              <a:gd name="connsiteX0" fmla="*/ 3601 w 10000"/>
              <a:gd name="connsiteY0" fmla="*/ 2095 h 10000"/>
              <a:gd name="connsiteX1" fmla="*/ 1 w 10000"/>
              <a:gd name="connsiteY1" fmla="*/ 29 h 10000"/>
              <a:gd name="connsiteX2" fmla="*/ 10000 w 10000"/>
              <a:gd name="connsiteY2" fmla="*/ 0 h 10000"/>
              <a:gd name="connsiteX3" fmla="*/ 10000 w 10000"/>
              <a:gd name="connsiteY3" fmla="*/ 10000 h 10000"/>
              <a:gd name="connsiteX4" fmla="*/ 2402 w 10000"/>
              <a:gd name="connsiteY4" fmla="*/ 9995 h 10000"/>
              <a:gd name="connsiteX5" fmla="*/ 3601 w 10000"/>
              <a:gd name="connsiteY5" fmla="*/ 2095 h 10000"/>
              <a:gd name="connsiteX0" fmla="*/ 3601 w 10000"/>
              <a:gd name="connsiteY0" fmla="*/ 2095 h 10000"/>
              <a:gd name="connsiteX1" fmla="*/ 1 w 10000"/>
              <a:gd name="connsiteY1" fmla="*/ 9 h 10000"/>
              <a:gd name="connsiteX2" fmla="*/ 10000 w 10000"/>
              <a:gd name="connsiteY2" fmla="*/ 0 h 10000"/>
              <a:gd name="connsiteX3" fmla="*/ 10000 w 10000"/>
              <a:gd name="connsiteY3" fmla="*/ 10000 h 10000"/>
              <a:gd name="connsiteX4" fmla="*/ 2402 w 10000"/>
              <a:gd name="connsiteY4" fmla="*/ 9995 h 10000"/>
              <a:gd name="connsiteX5" fmla="*/ 3601 w 10000"/>
              <a:gd name="connsiteY5" fmla="*/ 2095 h 10000"/>
              <a:gd name="connsiteX0" fmla="*/ 3601 w 10000"/>
              <a:gd name="connsiteY0" fmla="*/ 2096 h 10001"/>
              <a:gd name="connsiteX1" fmla="*/ 1 w 10000"/>
              <a:gd name="connsiteY1" fmla="*/ 0 h 10001"/>
              <a:gd name="connsiteX2" fmla="*/ 10000 w 10000"/>
              <a:gd name="connsiteY2" fmla="*/ 1 h 10001"/>
              <a:gd name="connsiteX3" fmla="*/ 10000 w 10000"/>
              <a:gd name="connsiteY3" fmla="*/ 10001 h 10001"/>
              <a:gd name="connsiteX4" fmla="*/ 2402 w 10000"/>
              <a:gd name="connsiteY4" fmla="*/ 9996 h 10001"/>
              <a:gd name="connsiteX5" fmla="*/ 3601 w 10000"/>
              <a:gd name="connsiteY5" fmla="*/ 2096 h 10001"/>
              <a:gd name="connsiteX0" fmla="*/ 3600 w 9999"/>
              <a:gd name="connsiteY0" fmla="*/ 2096 h 10001"/>
              <a:gd name="connsiteX1" fmla="*/ 0 w 9999"/>
              <a:gd name="connsiteY1" fmla="*/ 0 h 10001"/>
              <a:gd name="connsiteX2" fmla="*/ 9999 w 9999"/>
              <a:gd name="connsiteY2" fmla="*/ 1 h 10001"/>
              <a:gd name="connsiteX3" fmla="*/ 9999 w 9999"/>
              <a:gd name="connsiteY3" fmla="*/ 10001 h 10001"/>
              <a:gd name="connsiteX4" fmla="*/ 2401 w 9999"/>
              <a:gd name="connsiteY4" fmla="*/ 9996 h 10001"/>
              <a:gd name="connsiteX5" fmla="*/ 3600 w 9999"/>
              <a:gd name="connsiteY5" fmla="*/ 2096 h 10001"/>
              <a:gd name="connsiteX0" fmla="*/ 3600 w 10000"/>
              <a:gd name="connsiteY0" fmla="*/ 2096 h 10000"/>
              <a:gd name="connsiteX1" fmla="*/ 0 w 10000"/>
              <a:gd name="connsiteY1" fmla="*/ 0 h 10000"/>
              <a:gd name="connsiteX2" fmla="*/ 10000 w 10000"/>
              <a:gd name="connsiteY2" fmla="*/ 1 h 10000"/>
              <a:gd name="connsiteX3" fmla="*/ 10000 w 10000"/>
              <a:gd name="connsiteY3" fmla="*/ 10000 h 10000"/>
              <a:gd name="connsiteX4" fmla="*/ 2401 w 10000"/>
              <a:gd name="connsiteY4" fmla="*/ 9995 h 10000"/>
              <a:gd name="connsiteX5" fmla="*/ 3600 w 10000"/>
              <a:gd name="connsiteY5" fmla="*/ 2096 h 10000"/>
              <a:gd name="connsiteX0" fmla="*/ 3613 w 10013"/>
              <a:gd name="connsiteY0" fmla="*/ 2095 h 9999"/>
              <a:gd name="connsiteX1" fmla="*/ 0 w 10013"/>
              <a:gd name="connsiteY1" fmla="*/ 4 h 9999"/>
              <a:gd name="connsiteX2" fmla="*/ 10013 w 10013"/>
              <a:gd name="connsiteY2" fmla="*/ 0 h 9999"/>
              <a:gd name="connsiteX3" fmla="*/ 10013 w 10013"/>
              <a:gd name="connsiteY3" fmla="*/ 9999 h 9999"/>
              <a:gd name="connsiteX4" fmla="*/ 2414 w 10013"/>
              <a:gd name="connsiteY4" fmla="*/ 9994 h 9999"/>
              <a:gd name="connsiteX5" fmla="*/ 3613 w 10013"/>
              <a:gd name="connsiteY5" fmla="*/ 2095 h 9999"/>
              <a:gd name="connsiteX0" fmla="*/ 3608 w 10000"/>
              <a:gd name="connsiteY0" fmla="*/ 2091 h 9996"/>
              <a:gd name="connsiteX1" fmla="*/ 0 w 10000"/>
              <a:gd name="connsiteY1" fmla="*/ 0 h 9996"/>
              <a:gd name="connsiteX2" fmla="*/ 7348 w 10000"/>
              <a:gd name="connsiteY2" fmla="*/ 9 h 9996"/>
              <a:gd name="connsiteX3" fmla="*/ 10000 w 10000"/>
              <a:gd name="connsiteY3" fmla="*/ 9996 h 9996"/>
              <a:gd name="connsiteX4" fmla="*/ 2411 w 10000"/>
              <a:gd name="connsiteY4" fmla="*/ 9991 h 9996"/>
              <a:gd name="connsiteX5" fmla="*/ 3608 w 10000"/>
              <a:gd name="connsiteY5" fmla="*/ 2091 h 9996"/>
              <a:gd name="connsiteX0" fmla="*/ 3608 w 10000"/>
              <a:gd name="connsiteY0" fmla="*/ 2092 h 10000"/>
              <a:gd name="connsiteX1" fmla="*/ 0 w 10000"/>
              <a:gd name="connsiteY1" fmla="*/ 0 h 10000"/>
              <a:gd name="connsiteX2" fmla="*/ 7921 w 10000"/>
              <a:gd name="connsiteY2" fmla="*/ 9 h 10000"/>
              <a:gd name="connsiteX3" fmla="*/ 10000 w 10000"/>
              <a:gd name="connsiteY3" fmla="*/ 10000 h 10000"/>
              <a:gd name="connsiteX4" fmla="*/ 2411 w 10000"/>
              <a:gd name="connsiteY4" fmla="*/ 9995 h 10000"/>
              <a:gd name="connsiteX5" fmla="*/ 3608 w 10000"/>
              <a:gd name="connsiteY5" fmla="*/ 2092 h 10000"/>
              <a:gd name="connsiteX0" fmla="*/ 3608 w 7921"/>
              <a:gd name="connsiteY0" fmla="*/ 2092 h 9995"/>
              <a:gd name="connsiteX1" fmla="*/ 0 w 7921"/>
              <a:gd name="connsiteY1" fmla="*/ 0 h 9995"/>
              <a:gd name="connsiteX2" fmla="*/ 7921 w 7921"/>
              <a:gd name="connsiteY2" fmla="*/ 9 h 9995"/>
              <a:gd name="connsiteX3" fmla="*/ 7420 w 7921"/>
              <a:gd name="connsiteY3" fmla="*/ 9974 h 9995"/>
              <a:gd name="connsiteX4" fmla="*/ 2411 w 7921"/>
              <a:gd name="connsiteY4" fmla="*/ 9995 h 9995"/>
              <a:gd name="connsiteX5" fmla="*/ 3608 w 7921"/>
              <a:gd name="connsiteY5" fmla="*/ 2092 h 9995"/>
              <a:gd name="connsiteX0" fmla="*/ 4555 w 10024"/>
              <a:gd name="connsiteY0" fmla="*/ 2093 h 10019"/>
              <a:gd name="connsiteX1" fmla="*/ 0 w 10024"/>
              <a:gd name="connsiteY1" fmla="*/ 0 h 10019"/>
              <a:gd name="connsiteX2" fmla="*/ 10000 w 10024"/>
              <a:gd name="connsiteY2" fmla="*/ 9 h 10019"/>
              <a:gd name="connsiteX3" fmla="*/ 10024 w 10024"/>
              <a:gd name="connsiteY3" fmla="*/ 10019 h 10019"/>
              <a:gd name="connsiteX4" fmla="*/ 3044 w 10024"/>
              <a:gd name="connsiteY4" fmla="*/ 10000 h 10019"/>
              <a:gd name="connsiteX5" fmla="*/ 4555 w 10024"/>
              <a:gd name="connsiteY5" fmla="*/ 2093 h 10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24" h="10019">
                <a:moveTo>
                  <a:pt x="4555" y="2093"/>
                </a:moveTo>
                <a:cubicBezTo>
                  <a:pt x="3391" y="1363"/>
                  <a:pt x="1216" y="491"/>
                  <a:pt x="0" y="0"/>
                </a:cubicBezTo>
                <a:lnTo>
                  <a:pt x="10000" y="9"/>
                </a:lnTo>
                <a:cubicBezTo>
                  <a:pt x="10008" y="3346"/>
                  <a:pt x="10016" y="6682"/>
                  <a:pt x="10024" y="10019"/>
                </a:cubicBezTo>
                <a:lnTo>
                  <a:pt x="3044" y="10000"/>
                </a:lnTo>
                <a:lnTo>
                  <a:pt x="4555" y="2093"/>
                </a:lnTo>
                <a:close/>
              </a:path>
            </a:pathLst>
          </a:custGeom>
          <a:solidFill>
            <a:schemeClr val="bg1">
              <a:lumMod val="75000"/>
            </a:schemeClr>
          </a:solidFill>
        </p:spPr>
        <p:txBody>
          <a:bodyPr/>
          <a:lstStyle/>
          <a:p>
            <a:endParaRPr lang="en-US"/>
          </a:p>
        </p:txBody>
      </p:sp>
    </p:spTree>
    <p:extLst>
      <p:ext uri="{BB962C8B-B14F-4D97-AF65-F5344CB8AC3E}">
        <p14:creationId xmlns:p14="http://schemas.microsoft.com/office/powerpoint/2010/main" val="155116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 with image left 1">
    <p:bg>
      <p:bgPr>
        <a:solidFill>
          <a:schemeClr val="bg1"/>
        </a:solidFill>
        <a:effectLst/>
      </p:bgPr>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4098465" y="1177025"/>
            <a:ext cx="4173527"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4098465" y="1653060"/>
            <a:ext cx="4408918"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22" name="Text Placeholder 12"/>
          <p:cNvSpPr>
            <a:spLocks noGrp="1"/>
          </p:cNvSpPr>
          <p:nvPr>
            <p:ph type="body" sz="quarter" idx="13" hasCustomPrompt="1"/>
          </p:nvPr>
        </p:nvSpPr>
        <p:spPr>
          <a:xfrm>
            <a:off x="4098465" y="2423065"/>
            <a:ext cx="4408918" cy="2817273"/>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grpSp>
        <p:nvGrpSpPr>
          <p:cNvPr id="3" name="Group 2"/>
          <p:cNvGrpSpPr/>
          <p:nvPr userDrawn="1"/>
        </p:nvGrpSpPr>
        <p:grpSpPr>
          <a:xfrm flipH="1">
            <a:off x="1814977" y="383492"/>
            <a:ext cx="3338804" cy="6474508"/>
            <a:chOff x="4000590" y="374206"/>
            <a:chExt cx="3338804" cy="6474508"/>
          </a:xfrm>
        </p:grpSpPr>
        <p:sp>
          <p:nvSpPr>
            <p:cNvPr id="13" name="TextBox 12"/>
            <p:cNvSpPr txBox="1">
              <a:spLocks/>
            </p:cNvSpPr>
            <p:nvPr userDrawn="1"/>
          </p:nvSpPr>
          <p:spPr>
            <a:xfrm rot="1859265">
              <a:off x="4000590" y="374206"/>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2460" h="1920108">
                  <a:moveTo>
                    <a:pt x="0" y="368316"/>
                  </a:moveTo>
                  <a:lnTo>
                    <a:pt x="613277" y="0"/>
                  </a:lnTo>
                  <a:lnTo>
                    <a:pt x="815519" y="72065"/>
                  </a:lnTo>
                  <a:cubicBezTo>
                    <a:pt x="1739867" y="437366"/>
                    <a:pt x="2527752" y="1040228"/>
                    <a:pt x="3156027" y="1843776"/>
                  </a:cubicBezTo>
                  <a:lnTo>
                    <a:pt x="3212460" y="1920108"/>
                  </a:lnTo>
                  <a:lnTo>
                    <a:pt x="3017940" y="1735571"/>
                  </a:lnTo>
                  <a:cubicBezTo>
                    <a:pt x="2192531" y="995908"/>
                    <a:pt x="1193572" y="525963"/>
                    <a:pt x="56031" y="374148"/>
                  </a:cubicBezTo>
                  <a:close/>
                </a:path>
              </a:pathLst>
            </a:custGeom>
            <a:solidFill>
              <a:srgbClr val="0A142D"/>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5" name="TextBox 14"/>
            <p:cNvSpPr txBox="1">
              <a:spLocks/>
            </p:cNvSpPr>
            <p:nvPr userDrawn="1"/>
          </p:nvSpPr>
          <p:spPr>
            <a:xfrm rot="1859265">
              <a:off x="5427310" y="3217352"/>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88947" y="1117232"/>
                    <a:pt x="147049" y="198900"/>
                  </a:cubicBezTo>
                  <a:close/>
                </a:path>
              </a:pathLst>
            </a:custGeom>
            <a:solidFill>
              <a:srgbClr val="1A2A4F"/>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grpSp>
      <p:sp>
        <p:nvSpPr>
          <p:cNvPr id="6" name="Picture Placeholder 5"/>
          <p:cNvSpPr>
            <a:spLocks noGrp="1"/>
          </p:cNvSpPr>
          <p:nvPr>
            <p:ph type="pic" sz="quarter" idx="14"/>
          </p:nvPr>
        </p:nvSpPr>
        <p:spPr>
          <a:xfrm>
            <a:off x="1" y="0"/>
            <a:ext cx="3913142" cy="6861586"/>
          </a:xfrm>
          <a:custGeom>
            <a:avLst/>
            <a:gdLst>
              <a:gd name="connsiteX0" fmla="*/ 0 w 3348038"/>
              <a:gd name="connsiteY0" fmla="*/ 0 h 6858000"/>
              <a:gd name="connsiteX1" fmla="*/ 2790021 w 3348038"/>
              <a:gd name="connsiteY1" fmla="*/ 0 h 6858000"/>
              <a:gd name="connsiteX2" fmla="*/ 3348038 w 3348038"/>
              <a:gd name="connsiteY2" fmla="*/ 558017 h 6858000"/>
              <a:gd name="connsiteX3" fmla="*/ 3348038 w 3348038"/>
              <a:gd name="connsiteY3" fmla="*/ 6858000 h 6858000"/>
              <a:gd name="connsiteX4" fmla="*/ 0 w 3348038"/>
              <a:gd name="connsiteY4" fmla="*/ 6858000 h 6858000"/>
              <a:gd name="connsiteX5" fmla="*/ 0 w 3348038"/>
              <a:gd name="connsiteY5" fmla="*/ 0 h 6858000"/>
              <a:gd name="connsiteX0" fmla="*/ 0 w 3348038"/>
              <a:gd name="connsiteY0" fmla="*/ 0 h 6858000"/>
              <a:gd name="connsiteX1" fmla="*/ 2790021 w 3348038"/>
              <a:gd name="connsiteY1" fmla="*/ 0 h 6858000"/>
              <a:gd name="connsiteX2" fmla="*/ 3348038 w 3348038"/>
              <a:gd name="connsiteY2" fmla="*/ 558017 h 6858000"/>
              <a:gd name="connsiteX3" fmla="*/ 2771568 w 3348038"/>
              <a:gd name="connsiteY3" fmla="*/ 6858000 h 6858000"/>
              <a:gd name="connsiteX4" fmla="*/ 0 w 3348038"/>
              <a:gd name="connsiteY4" fmla="*/ 6858000 h 6858000"/>
              <a:gd name="connsiteX5" fmla="*/ 0 w 3348038"/>
              <a:gd name="connsiteY5" fmla="*/ 0 h 6858000"/>
              <a:gd name="connsiteX0" fmla="*/ 0 w 2790021"/>
              <a:gd name="connsiteY0" fmla="*/ 0 h 6858000"/>
              <a:gd name="connsiteX1" fmla="*/ 2790021 w 2790021"/>
              <a:gd name="connsiteY1" fmla="*/ 0 h 6858000"/>
              <a:gd name="connsiteX2" fmla="*/ 2652299 w 2790021"/>
              <a:gd name="connsiteY2" fmla="*/ 2963286 h 6858000"/>
              <a:gd name="connsiteX3" fmla="*/ 2771568 w 2790021"/>
              <a:gd name="connsiteY3" fmla="*/ 6858000 h 6858000"/>
              <a:gd name="connsiteX4" fmla="*/ 0 w 2790021"/>
              <a:gd name="connsiteY4" fmla="*/ 6858000 h 6858000"/>
              <a:gd name="connsiteX5" fmla="*/ 0 w 2790021"/>
              <a:gd name="connsiteY5" fmla="*/ 0 h 6858000"/>
              <a:gd name="connsiteX0" fmla="*/ 0 w 3913142"/>
              <a:gd name="connsiteY0" fmla="*/ 0 h 6858000"/>
              <a:gd name="connsiteX1" fmla="*/ 3913142 w 3913142"/>
              <a:gd name="connsiteY1" fmla="*/ 0 h 6858000"/>
              <a:gd name="connsiteX2" fmla="*/ 2652299 w 3913142"/>
              <a:gd name="connsiteY2" fmla="*/ 29632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52299 w 3913142"/>
              <a:gd name="connsiteY2" fmla="*/ 29632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58000"/>
              <a:gd name="connsiteX1" fmla="*/ 3913142 w 3913142"/>
              <a:gd name="connsiteY1" fmla="*/ 0 h 6858000"/>
              <a:gd name="connsiteX2" fmla="*/ 2664999 w 3913142"/>
              <a:gd name="connsiteY2" fmla="*/ 2988686 h 6858000"/>
              <a:gd name="connsiteX3" fmla="*/ 2771568 w 3913142"/>
              <a:gd name="connsiteY3" fmla="*/ 6858000 h 6858000"/>
              <a:gd name="connsiteX4" fmla="*/ 0 w 3913142"/>
              <a:gd name="connsiteY4" fmla="*/ 6858000 h 6858000"/>
              <a:gd name="connsiteX5" fmla="*/ 0 w 3913142"/>
              <a:gd name="connsiteY5" fmla="*/ 0 h 6858000"/>
              <a:gd name="connsiteX0" fmla="*/ 0 w 3913142"/>
              <a:gd name="connsiteY0" fmla="*/ 0 h 6861586"/>
              <a:gd name="connsiteX1" fmla="*/ 3913142 w 3913142"/>
              <a:gd name="connsiteY1" fmla="*/ 0 h 6861586"/>
              <a:gd name="connsiteX2" fmla="*/ 2664999 w 3913142"/>
              <a:gd name="connsiteY2" fmla="*/ 2988686 h 6861586"/>
              <a:gd name="connsiteX3" fmla="*/ 2760811 w 3913142"/>
              <a:gd name="connsiteY3" fmla="*/ 6861586 h 6861586"/>
              <a:gd name="connsiteX4" fmla="*/ 0 w 3913142"/>
              <a:gd name="connsiteY4" fmla="*/ 6858000 h 6861586"/>
              <a:gd name="connsiteX5" fmla="*/ 0 w 3913142"/>
              <a:gd name="connsiteY5" fmla="*/ 0 h 6861586"/>
              <a:gd name="connsiteX0" fmla="*/ 0 w 3913142"/>
              <a:gd name="connsiteY0" fmla="*/ 0 h 6861586"/>
              <a:gd name="connsiteX1" fmla="*/ 3913142 w 3913142"/>
              <a:gd name="connsiteY1" fmla="*/ 0 h 6861586"/>
              <a:gd name="connsiteX2" fmla="*/ 2664999 w 3913142"/>
              <a:gd name="connsiteY2" fmla="*/ 2988686 h 6861586"/>
              <a:gd name="connsiteX3" fmla="*/ 2760811 w 3913142"/>
              <a:gd name="connsiteY3" fmla="*/ 6861586 h 6861586"/>
              <a:gd name="connsiteX4" fmla="*/ 0 w 3913142"/>
              <a:gd name="connsiteY4" fmla="*/ 6858000 h 6861586"/>
              <a:gd name="connsiteX5" fmla="*/ 0 w 3913142"/>
              <a:gd name="connsiteY5" fmla="*/ 0 h 6861586"/>
              <a:gd name="connsiteX0" fmla="*/ 0 w 3913142"/>
              <a:gd name="connsiteY0" fmla="*/ 0 h 6861586"/>
              <a:gd name="connsiteX1" fmla="*/ 3913142 w 3913142"/>
              <a:gd name="connsiteY1" fmla="*/ 0 h 6861586"/>
              <a:gd name="connsiteX2" fmla="*/ 2664999 w 3913142"/>
              <a:gd name="connsiteY2" fmla="*/ 2988686 h 6861586"/>
              <a:gd name="connsiteX3" fmla="*/ 2760811 w 3913142"/>
              <a:gd name="connsiteY3" fmla="*/ 6861586 h 6861586"/>
              <a:gd name="connsiteX4" fmla="*/ 0 w 3913142"/>
              <a:gd name="connsiteY4" fmla="*/ 6858000 h 6861586"/>
              <a:gd name="connsiteX5" fmla="*/ 0 w 3913142"/>
              <a:gd name="connsiteY5" fmla="*/ 0 h 6861586"/>
              <a:gd name="connsiteX0" fmla="*/ 0 w 3913142"/>
              <a:gd name="connsiteY0" fmla="*/ 0 h 6861586"/>
              <a:gd name="connsiteX1" fmla="*/ 3913142 w 3913142"/>
              <a:gd name="connsiteY1" fmla="*/ 0 h 6861586"/>
              <a:gd name="connsiteX2" fmla="*/ 2664999 w 3913142"/>
              <a:gd name="connsiteY2" fmla="*/ 2988686 h 6861586"/>
              <a:gd name="connsiteX3" fmla="*/ 2760811 w 3913142"/>
              <a:gd name="connsiteY3" fmla="*/ 6861586 h 6861586"/>
              <a:gd name="connsiteX4" fmla="*/ 0 w 3913142"/>
              <a:gd name="connsiteY4" fmla="*/ 6858000 h 6861586"/>
              <a:gd name="connsiteX5" fmla="*/ 0 w 3913142"/>
              <a:gd name="connsiteY5" fmla="*/ 0 h 6861586"/>
              <a:gd name="connsiteX0" fmla="*/ 0 w 3913142"/>
              <a:gd name="connsiteY0" fmla="*/ 0 h 6861586"/>
              <a:gd name="connsiteX1" fmla="*/ 3913142 w 3913142"/>
              <a:gd name="connsiteY1" fmla="*/ 0 h 6861586"/>
              <a:gd name="connsiteX2" fmla="*/ 2664999 w 3913142"/>
              <a:gd name="connsiteY2" fmla="*/ 2988686 h 6861586"/>
              <a:gd name="connsiteX3" fmla="*/ 2760811 w 3913142"/>
              <a:gd name="connsiteY3" fmla="*/ 6861586 h 6861586"/>
              <a:gd name="connsiteX4" fmla="*/ 0 w 3913142"/>
              <a:gd name="connsiteY4" fmla="*/ 6858000 h 6861586"/>
              <a:gd name="connsiteX5" fmla="*/ 0 w 3913142"/>
              <a:gd name="connsiteY5" fmla="*/ 0 h 6861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3142" h="6861586">
                <a:moveTo>
                  <a:pt x="0" y="0"/>
                </a:moveTo>
                <a:lnTo>
                  <a:pt x="3913142" y="0"/>
                </a:lnTo>
                <a:cubicBezTo>
                  <a:pt x="2975336" y="1127462"/>
                  <a:pt x="2742380" y="2315249"/>
                  <a:pt x="2664999" y="2988686"/>
                </a:cubicBezTo>
                <a:cubicBezTo>
                  <a:pt x="2392136" y="3959313"/>
                  <a:pt x="2366700" y="5503683"/>
                  <a:pt x="2760811" y="6861586"/>
                </a:cubicBezTo>
                <a:lnTo>
                  <a:pt x="0" y="6858000"/>
                </a:lnTo>
                <a:lnTo>
                  <a:pt x="0" y="0"/>
                </a:lnTo>
                <a:close/>
              </a:path>
            </a:pathLst>
          </a:custGeom>
          <a:solidFill>
            <a:schemeClr val="bg1">
              <a:lumMod val="75000"/>
            </a:schemeClr>
          </a:solidFill>
        </p:spPr>
        <p:txBody>
          <a:bodyPr/>
          <a:lstStyle/>
          <a:p>
            <a:endParaRPr lang="en-US"/>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4783" y="5882633"/>
            <a:ext cx="1170308" cy="646724"/>
          </a:xfrm>
          <a:prstGeom prst="rect">
            <a:avLst/>
          </a:prstGeom>
        </p:spPr>
      </p:pic>
    </p:spTree>
    <p:extLst>
      <p:ext uri="{BB962C8B-B14F-4D97-AF65-F5344CB8AC3E}">
        <p14:creationId xmlns:p14="http://schemas.microsoft.com/office/powerpoint/2010/main" val="1355413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slide – with image left 2">
    <p:bg>
      <p:bgPr>
        <a:solidFill>
          <a:schemeClr val="bg1"/>
        </a:solidFill>
        <a:effectLst/>
      </p:bgPr>
    </p:bg>
    <p:spTree>
      <p:nvGrpSpPr>
        <p:cNvPr id="1" name=""/>
        <p:cNvGrpSpPr/>
        <p:nvPr/>
      </p:nvGrpSpPr>
      <p:grpSpPr>
        <a:xfrm>
          <a:off x="0" y="0"/>
          <a:ext cx="0" cy="0"/>
          <a:chOff x="0" y="0"/>
          <a:chExt cx="0" cy="0"/>
        </a:xfrm>
      </p:grpSpPr>
      <p:sp>
        <p:nvSpPr>
          <p:cNvPr id="15" name="Freeform 14"/>
          <p:cNvSpPr/>
          <p:nvPr userDrawn="1"/>
        </p:nvSpPr>
        <p:spPr>
          <a:xfrm flipH="1">
            <a:off x="2171560" y="3176"/>
            <a:ext cx="2692854" cy="1434477"/>
          </a:xfrm>
          <a:custGeom>
            <a:avLst/>
            <a:gdLst>
              <a:gd name="connsiteX0" fmla="*/ 0 w 2661104"/>
              <a:gd name="connsiteY0" fmla="*/ 0 h 1418602"/>
              <a:gd name="connsiteX1" fmla="*/ 833275 w 2661104"/>
              <a:gd name="connsiteY1" fmla="*/ 0 h 1418602"/>
              <a:gd name="connsiteX2" fmla="*/ 2450968 w 2661104"/>
              <a:gd name="connsiteY2" fmla="*/ 1212297 h 1418602"/>
              <a:gd name="connsiteX3" fmla="*/ 2661104 w 2661104"/>
              <a:gd name="connsiteY3" fmla="*/ 1418602 h 1418602"/>
              <a:gd name="connsiteX4" fmla="*/ 2605866 w 2661104"/>
              <a:gd name="connsiteY4" fmla="*/ 1382644 h 1418602"/>
              <a:gd name="connsiteX5" fmla="*/ 445260 w 2661104"/>
              <a:gd name="connsiteY5" fmla="*/ 207296 h 1418602"/>
              <a:gd name="connsiteX6" fmla="*/ 0 w 2661104"/>
              <a:gd name="connsiteY6" fmla="*/ 0 h 1418602"/>
              <a:gd name="connsiteX0" fmla="*/ 0 w 2718254"/>
              <a:gd name="connsiteY0" fmla="*/ 0 h 1434477"/>
              <a:gd name="connsiteX1" fmla="*/ 890425 w 2718254"/>
              <a:gd name="connsiteY1" fmla="*/ 15875 h 1434477"/>
              <a:gd name="connsiteX2" fmla="*/ 2508118 w 2718254"/>
              <a:gd name="connsiteY2" fmla="*/ 1228172 h 1434477"/>
              <a:gd name="connsiteX3" fmla="*/ 2718254 w 2718254"/>
              <a:gd name="connsiteY3" fmla="*/ 1434477 h 1434477"/>
              <a:gd name="connsiteX4" fmla="*/ 2663016 w 2718254"/>
              <a:gd name="connsiteY4" fmla="*/ 1398519 h 1434477"/>
              <a:gd name="connsiteX5" fmla="*/ 502410 w 2718254"/>
              <a:gd name="connsiteY5" fmla="*/ 223171 h 1434477"/>
              <a:gd name="connsiteX6" fmla="*/ 0 w 2718254"/>
              <a:gd name="connsiteY6" fmla="*/ 0 h 1434477"/>
              <a:gd name="connsiteX0" fmla="*/ 0 w 2692854"/>
              <a:gd name="connsiteY0" fmla="*/ 0 h 1431302"/>
              <a:gd name="connsiteX1" fmla="*/ 865025 w 2692854"/>
              <a:gd name="connsiteY1" fmla="*/ 12700 h 1431302"/>
              <a:gd name="connsiteX2" fmla="*/ 2482718 w 2692854"/>
              <a:gd name="connsiteY2" fmla="*/ 1224997 h 1431302"/>
              <a:gd name="connsiteX3" fmla="*/ 2692854 w 2692854"/>
              <a:gd name="connsiteY3" fmla="*/ 1431302 h 1431302"/>
              <a:gd name="connsiteX4" fmla="*/ 2637616 w 2692854"/>
              <a:gd name="connsiteY4" fmla="*/ 1395344 h 1431302"/>
              <a:gd name="connsiteX5" fmla="*/ 477010 w 2692854"/>
              <a:gd name="connsiteY5" fmla="*/ 219996 h 1431302"/>
              <a:gd name="connsiteX6" fmla="*/ 0 w 2692854"/>
              <a:gd name="connsiteY6" fmla="*/ 0 h 1431302"/>
              <a:gd name="connsiteX0" fmla="*/ 0 w 2692854"/>
              <a:gd name="connsiteY0" fmla="*/ 3175 h 1434477"/>
              <a:gd name="connsiteX1" fmla="*/ 865025 w 2692854"/>
              <a:gd name="connsiteY1" fmla="*/ 0 h 1434477"/>
              <a:gd name="connsiteX2" fmla="*/ 2482718 w 2692854"/>
              <a:gd name="connsiteY2" fmla="*/ 1228172 h 1434477"/>
              <a:gd name="connsiteX3" fmla="*/ 2692854 w 2692854"/>
              <a:gd name="connsiteY3" fmla="*/ 1434477 h 1434477"/>
              <a:gd name="connsiteX4" fmla="*/ 2637616 w 2692854"/>
              <a:gd name="connsiteY4" fmla="*/ 1398519 h 1434477"/>
              <a:gd name="connsiteX5" fmla="*/ 477010 w 2692854"/>
              <a:gd name="connsiteY5" fmla="*/ 223171 h 1434477"/>
              <a:gd name="connsiteX6" fmla="*/ 0 w 2692854"/>
              <a:gd name="connsiteY6" fmla="*/ 3175 h 143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2854" h="1434477">
                <a:moveTo>
                  <a:pt x="0" y="3175"/>
                </a:moveTo>
                <a:lnTo>
                  <a:pt x="865025" y="0"/>
                </a:lnTo>
                <a:cubicBezTo>
                  <a:pt x="1340750" y="320234"/>
                  <a:pt x="1967188" y="748716"/>
                  <a:pt x="2482718" y="1228172"/>
                </a:cubicBezTo>
                <a:lnTo>
                  <a:pt x="2692854" y="1434477"/>
                </a:lnTo>
                <a:lnTo>
                  <a:pt x="2637616" y="1398519"/>
                </a:lnTo>
                <a:cubicBezTo>
                  <a:pt x="2338709" y="1207951"/>
                  <a:pt x="1470347" y="700365"/>
                  <a:pt x="477010" y="223171"/>
                </a:cubicBezTo>
                <a:lnTo>
                  <a:pt x="0" y="3175"/>
                </a:lnTo>
                <a:close/>
              </a:path>
            </a:pathLst>
          </a:custGeom>
          <a:solidFill>
            <a:srgbClr val="3C0529"/>
          </a:solidFill>
          <a:ln>
            <a:noFill/>
          </a:ln>
          <a:effectLst>
            <a:outerShdw blurRad="50800" dist="50800" dir="5400000" sx="1000" sy="1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6" name="Freeform 15"/>
          <p:cNvSpPr/>
          <p:nvPr userDrawn="1"/>
        </p:nvSpPr>
        <p:spPr>
          <a:xfrm flipH="1">
            <a:off x="2181007" y="1434466"/>
            <a:ext cx="1219532" cy="5429884"/>
          </a:xfrm>
          <a:custGeom>
            <a:avLst/>
            <a:gdLst>
              <a:gd name="connsiteX0" fmla="*/ 1219502 w 1219532"/>
              <a:gd name="connsiteY0" fmla="*/ 0 h 5429884"/>
              <a:gd name="connsiteX1" fmla="*/ 1219532 w 1219532"/>
              <a:gd name="connsiteY1" fmla="*/ 30 h 5429884"/>
              <a:gd name="connsiteX2" fmla="*/ 617437 w 1219532"/>
              <a:gd name="connsiteY2" fmla="*/ 5429884 h 5429884"/>
              <a:gd name="connsiteX3" fmla="*/ 0 w 1219532"/>
              <a:gd name="connsiteY3" fmla="*/ 5428857 h 5429884"/>
              <a:gd name="connsiteX4" fmla="*/ 0 w 1219532"/>
              <a:gd name="connsiteY4" fmla="*/ 5423534 h 5429884"/>
              <a:gd name="connsiteX5" fmla="*/ 9526 w 1219532"/>
              <a:gd name="connsiteY5" fmla="*/ 5423534 h 542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32" h="5429884">
                <a:moveTo>
                  <a:pt x="1219502" y="0"/>
                </a:moveTo>
                <a:lnTo>
                  <a:pt x="1219532" y="30"/>
                </a:lnTo>
                <a:lnTo>
                  <a:pt x="617437" y="5429884"/>
                </a:lnTo>
                <a:lnTo>
                  <a:pt x="0" y="5428857"/>
                </a:lnTo>
                <a:lnTo>
                  <a:pt x="0" y="5423534"/>
                </a:lnTo>
                <a:lnTo>
                  <a:pt x="9526" y="5423534"/>
                </a:lnTo>
                <a:close/>
              </a:path>
            </a:pathLst>
          </a:custGeom>
          <a:solidFill>
            <a:srgbClr val="6E37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Picture Placeholder 3"/>
          <p:cNvSpPr>
            <a:spLocks noGrp="1"/>
          </p:cNvSpPr>
          <p:nvPr userDrawn="1">
            <p:ph type="pic" sz="quarter" idx="16"/>
          </p:nvPr>
        </p:nvSpPr>
        <p:spPr>
          <a:xfrm>
            <a:off x="-9525" y="-6350"/>
            <a:ext cx="4010056" cy="6877122"/>
          </a:xfrm>
          <a:custGeom>
            <a:avLst/>
            <a:gdLst>
              <a:gd name="connsiteX0" fmla="*/ 0 w 3856038"/>
              <a:gd name="connsiteY0" fmla="*/ 0 h 6877122"/>
              <a:gd name="connsiteX1" fmla="*/ 3213352 w 3856038"/>
              <a:gd name="connsiteY1" fmla="*/ 0 h 6877122"/>
              <a:gd name="connsiteX2" fmla="*/ 3856038 w 3856038"/>
              <a:gd name="connsiteY2" fmla="*/ 642686 h 6877122"/>
              <a:gd name="connsiteX3" fmla="*/ 3856038 w 3856038"/>
              <a:gd name="connsiteY3" fmla="*/ 6877122 h 6877122"/>
              <a:gd name="connsiteX4" fmla="*/ 0 w 3856038"/>
              <a:gd name="connsiteY4" fmla="*/ 6877122 h 6877122"/>
              <a:gd name="connsiteX5" fmla="*/ 0 w 3856038"/>
              <a:gd name="connsiteY5" fmla="*/ 0 h 6877122"/>
              <a:gd name="connsiteX0" fmla="*/ 0 w 4000531"/>
              <a:gd name="connsiteY0" fmla="*/ 0 h 6877122"/>
              <a:gd name="connsiteX1" fmla="*/ 4000531 w 4000531"/>
              <a:gd name="connsiteY1" fmla="*/ 0 h 6877122"/>
              <a:gd name="connsiteX2" fmla="*/ 3856038 w 4000531"/>
              <a:gd name="connsiteY2" fmla="*/ 642686 h 6877122"/>
              <a:gd name="connsiteX3" fmla="*/ 3856038 w 4000531"/>
              <a:gd name="connsiteY3" fmla="*/ 6877122 h 6877122"/>
              <a:gd name="connsiteX4" fmla="*/ 0 w 4000531"/>
              <a:gd name="connsiteY4" fmla="*/ 6877122 h 6877122"/>
              <a:gd name="connsiteX5" fmla="*/ 0 w 4000531"/>
              <a:gd name="connsiteY5" fmla="*/ 0 h 6877122"/>
              <a:gd name="connsiteX0" fmla="*/ 0 w 4000531"/>
              <a:gd name="connsiteY0" fmla="*/ 0 h 6877122"/>
              <a:gd name="connsiteX1" fmla="*/ 4000531 w 4000531"/>
              <a:gd name="connsiteY1" fmla="*/ 0 h 6877122"/>
              <a:gd name="connsiteX2" fmla="*/ 2170361 w 4000531"/>
              <a:gd name="connsiteY2" fmla="*/ 1445768 h 6877122"/>
              <a:gd name="connsiteX3" fmla="*/ 3856038 w 4000531"/>
              <a:gd name="connsiteY3" fmla="*/ 6877122 h 6877122"/>
              <a:gd name="connsiteX4" fmla="*/ 0 w 4000531"/>
              <a:gd name="connsiteY4" fmla="*/ 6877122 h 6877122"/>
              <a:gd name="connsiteX5" fmla="*/ 0 w 4000531"/>
              <a:gd name="connsiteY5" fmla="*/ 0 h 6877122"/>
              <a:gd name="connsiteX0" fmla="*/ 0 w 4000531"/>
              <a:gd name="connsiteY0" fmla="*/ 0 h 6877122"/>
              <a:gd name="connsiteX1" fmla="*/ 4000531 w 4000531"/>
              <a:gd name="connsiteY1" fmla="*/ 0 h 6877122"/>
              <a:gd name="connsiteX2" fmla="*/ 2170361 w 4000531"/>
              <a:gd name="connsiteY2" fmla="*/ 1445768 h 6877122"/>
              <a:gd name="connsiteX3" fmla="*/ 2798514 w 4000531"/>
              <a:gd name="connsiteY3" fmla="*/ 6877122 h 6877122"/>
              <a:gd name="connsiteX4" fmla="*/ 0 w 4000531"/>
              <a:gd name="connsiteY4" fmla="*/ 6877122 h 6877122"/>
              <a:gd name="connsiteX5" fmla="*/ 0 w 4000531"/>
              <a:gd name="connsiteY5" fmla="*/ 0 h 6877122"/>
              <a:gd name="connsiteX0" fmla="*/ 0 w 4000531"/>
              <a:gd name="connsiteY0" fmla="*/ 0 h 6877122"/>
              <a:gd name="connsiteX1" fmla="*/ 4000531 w 4000531"/>
              <a:gd name="connsiteY1" fmla="*/ 0 h 6877122"/>
              <a:gd name="connsiteX2" fmla="*/ 1700461 w 4000531"/>
              <a:gd name="connsiteY2" fmla="*/ 1315593 h 6877122"/>
              <a:gd name="connsiteX3" fmla="*/ 2798514 w 4000531"/>
              <a:gd name="connsiteY3" fmla="*/ 6877122 h 6877122"/>
              <a:gd name="connsiteX4" fmla="*/ 0 w 4000531"/>
              <a:gd name="connsiteY4" fmla="*/ 6877122 h 6877122"/>
              <a:gd name="connsiteX5" fmla="*/ 0 w 4000531"/>
              <a:gd name="connsiteY5" fmla="*/ 0 h 6877122"/>
              <a:gd name="connsiteX0" fmla="*/ 0 w 4000531"/>
              <a:gd name="connsiteY0" fmla="*/ 0 h 6877122"/>
              <a:gd name="connsiteX1" fmla="*/ 4000531 w 4000531"/>
              <a:gd name="connsiteY1" fmla="*/ 0 h 6877122"/>
              <a:gd name="connsiteX2" fmla="*/ 2183061 w 4000531"/>
              <a:gd name="connsiteY2" fmla="*/ 1436243 h 6877122"/>
              <a:gd name="connsiteX3" fmla="*/ 2798514 w 4000531"/>
              <a:gd name="connsiteY3" fmla="*/ 6877122 h 6877122"/>
              <a:gd name="connsiteX4" fmla="*/ 0 w 4000531"/>
              <a:gd name="connsiteY4" fmla="*/ 6877122 h 6877122"/>
              <a:gd name="connsiteX5" fmla="*/ 0 w 4000531"/>
              <a:gd name="connsiteY5" fmla="*/ 0 h 6877122"/>
              <a:gd name="connsiteX0" fmla="*/ 0 w 4000531"/>
              <a:gd name="connsiteY0" fmla="*/ 0 h 6877122"/>
              <a:gd name="connsiteX1" fmla="*/ 4000531 w 4000531"/>
              <a:gd name="connsiteY1" fmla="*/ 0 h 6877122"/>
              <a:gd name="connsiteX2" fmla="*/ 2183061 w 4000531"/>
              <a:gd name="connsiteY2" fmla="*/ 1436243 h 6877122"/>
              <a:gd name="connsiteX3" fmla="*/ 2798514 w 4000531"/>
              <a:gd name="connsiteY3" fmla="*/ 6877122 h 6877122"/>
              <a:gd name="connsiteX4" fmla="*/ 0 w 4000531"/>
              <a:gd name="connsiteY4" fmla="*/ 6877122 h 6877122"/>
              <a:gd name="connsiteX5" fmla="*/ 0 w 4000531"/>
              <a:gd name="connsiteY5" fmla="*/ 0 h 6877122"/>
              <a:gd name="connsiteX0" fmla="*/ 0 w 4010056"/>
              <a:gd name="connsiteY0" fmla="*/ 0 h 6877122"/>
              <a:gd name="connsiteX1" fmla="*/ 4010056 w 4010056"/>
              <a:gd name="connsiteY1" fmla="*/ 0 h 6877122"/>
              <a:gd name="connsiteX2" fmla="*/ 2183061 w 4010056"/>
              <a:gd name="connsiteY2" fmla="*/ 1436243 h 6877122"/>
              <a:gd name="connsiteX3" fmla="*/ 2798514 w 4010056"/>
              <a:gd name="connsiteY3" fmla="*/ 6877122 h 6877122"/>
              <a:gd name="connsiteX4" fmla="*/ 0 w 4010056"/>
              <a:gd name="connsiteY4" fmla="*/ 6877122 h 6877122"/>
              <a:gd name="connsiteX5" fmla="*/ 0 w 4010056"/>
              <a:gd name="connsiteY5" fmla="*/ 0 h 6877122"/>
              <a:gd name="connsiteX0" fmla="*/ 0 w 4010056"/>
              <a:gd name="connsiteY0" fmla="*/ 0 h 6877122"/>
              <a:gd name="connsiteX1" fmla="*/ 4010056 w 4010056"/>
              <a:gd name="connsiteY1" fmla="*/ 0 h 6877122"/>
              <a:gd name="connsiteX2" fmla="*/ 2183061 w 4010056"/>
              <a:gd name="connsiteY2" fmla="*/ 1436243 h 6877122"/>
              <a:gd name="connsiteX3" fmla="*/ 2798514 w 4010056"/>
              <a:gd name="connsiteY3" fmla="*/ 6877122 h 6877122"/>
              <a:gd name="connsiteX4" fmla="*/ 0 w 4010056"/>
              <a:gd name="connsiteY4" fmla="*/ 6877122 h 6877122"/>
              <a:gd name="connsiteX5" fmla="*/ 0 w 4010056"/>
              <a:gd name="connsiteY5" fmla="*/ 0 h 6877122"/>
              <a:gd name="connsiteX0" fmla="*/ 0 w 4010056"/>
              <a:gd name="connsiteY0" fmla="*/ 0 h 6877122"/>
              <a:gd name="connsiteX1" fmla="*/ 4010056 w 4010056"/>
              <a:gd name="connsiteY1" fmla="*/ 0 h 6877122"/>
              <a:gd name="connsiteX2" fmla="*/ 2183061 w 4010056"/>
              <a:gd name="connsiteY2" fmla="*/ 1436243 h 6877122"/>
              <a:gd name="connsiteX3" fmla="*/ 2798514 w 4010056"/>
              <a:gd name="connsiteY3" fmla="*/ 6877122 h 6877122"/>
              <a:gd name="connsiteX4" fmla="*/ 0 w 4010056"/>
              <a:gd name="connsiteY4" fmla="*/ 6877122 h 6877122"/>
              <a:gd name="connsiteX5" fmla="*/ 0 w 4010056"/>
              <a:gd name="connsiteY5" fmla="*/ 0 h 687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0056" h="6877122">
                <a:moveTo>
                  <a:pt x="0" y="0"/>
                </a:moveTo>
                <a:lnTo>
                  <a:pt x="4010056" y="0"/>
                </a:lnTo>
                <a:cubicBezTo>
                  <a:pt x="3401058" y="446998"/>
                  <a:pt x="2855559" y="776520"/>
                  <a:pt x="2183061" y="1436243"/>
                </a:cubicBezTo>
                <a:lnTo>
                  <a:pt x="2798514" y="6877122"/>
                </a:lnTo>
                <a:lnTo>
                  <a:pt x="0" y="6877122"/>
                </a:lnTo>
                <a:lnTo>
                  <a:pt x="0" y="0"/>
                </a:lnTo>
                <a:close/>
              </a:path>
            </a:pathLst>
          </a:custGeom>
          <a:solidFill>
            <a:schemeClr val="bg1">
              <a:lumMod val="75000"/>
            </a:schemeClr>
          </a:solidFill>
        </p:spPr>
        <p:txBody>
          <a:bodyPr/>
          <a:lstStyle/>
          <a:p>
            <a:endParaRPr lang="en-US" dirty="0"/>
          </a:p>
        </p:txBody>
      </p:sp>
      <p:pic>
        <p:nvPicPr>
          <p:cNvPr id="21" name="Picture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4783" y="5882633"/>
            <a:ext cx="1170308" cy="646724"/>
          </a:xfrm>
          <a:prstGeom prst="rect">
            <a:avLst/>
          </a:prstGeom>
        </p:spPr>
      </p:pic>
      <p:sp>
        <p:nvSpPr>
          <p:cNvPr id="9" name="Text Placeholder 12"/>
          <p:cNvSpPr>
            <a:spLocks noGrp="1"/>
          </p:cNvSpPr>
          <p:nvPr>
            <p:ph type="body" sz="quarter" idx="11" hasCustomPrompt="1"/>
          </p:nvPr>
        </p:nvSpPr>
        <p:spPr>
          <a:xfrm>
            <a:off x="4098465" y="1177025"/>
            <a:ext cx="4173527" cy="476034"/>
          </a:xfrm>
          <a:prstGeom prst="rect">
            <a:avLst/>
          </a:prstGeom>
        </p:spPr>
        <p:txBody>
          <a:bodyPr>
            <a:noAutofit/>
          </a:bodyPr>
          <a:lstStyle>
            <a:lvl1pPr marL="0" indent="0">
              <a:buNone/>
              <a:defRPr sz="3200" b="1" i="0" spc="-100" baseline="0">
                <a:solidFill>
                  <a:srgbClr val="6E375E"/>
                </a:solidFill>
                <a:latin typeface="Arial" charset="0"/>
                <a:ea typeface="Arial" charset="0"/>
                <a:cs typeface="Arial" charset="0"/>
              </a:defRPr>
            </a:lvl1pPr>
          </a:lstStyle>
          <a:p>
            <a:pPr lvl="0"/>
            <a:r>
              <a:rPr lang="en-US" dirty="0"/>
              <a:t>Headline goes here</a:t>
            </a:r>
          </a:p>
        </p:txBody>
      </p:sp>
      <p:sp>
        <p:nvSpPr>
          <p:cNvPr id="10" name="Text Placeholder 12"/>
          <p:cNvSpPr>
            <a:spLocks noGrp="1"/>
          </p:cNvSpPr>
          <p:nvPr>
            <p:ph type="body" sz="quarter" idx="12" hasCustomPrompt="1"/>
          </p:nvPr>
        </p:nvSpPr>
        <p:spPr>
          <a:xfrm>
            <a:off x="4098465" y="1653060"/>
            <a:ext cx="4408918"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1" name="Text Placeholder 12"/>
          <p:cNvSpPr>
            <a:spLocks noGrp="1"/>
          </p:cNvSpPr>
          <p:nvPr>
            <p:ph type="body" sz="quarter" idx="17" hasCustomPrompt="1"/>
          </p:nvPr>
        </p:nvSpPr>
        <p:spPr>
          <a:xfrm>
            <a:off x="4098465" y="2423065"/>
            <a:ext cx="4408918" cy="2817273"/>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spTree>
    <p:extLst>
      <p:ext uri="{BB962C8B-B14F-4D97-AF65-F5344CB8AC3E}">
        <p14:creationId xmlns:p14="http://schemas.microsoft.com/office/powerpoint/2010/main" val="8592455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slide – no image just text">
    <p:bg>
      <p:bgPr>
        <a:solidFill>
          <a:schemeClr val="bg1"/>
        </a:solidFill>
        <a:effectLst/>
      </p:bgPr>
    </p:bg>
    <p:spTree>
      <p:nvGrpSpPr>
        <p:cNvPr id="1" name=""/>
        <p:cNvGrpSpPr/>
        <p:nvPr/>
      </p:nvGrpSpPr>
      <p:grpSpPr>
        <a:xfrm>
          <a:off x="0" y="0"/>
          <a:ext cx="0" cy="0"/>
          <a:chOff x="0" y="0"/>
          <a:chExt cx="0" cy="0"/>
        </a:xfrm>
      </p:grpSpPr>
      <p:sp>
        <p:nvSpPr>
          <p:cNvPr id="13" name="Text Placeholder 12"/>
          <p:cNvSpPr>
            <a:spLocks noGrp="1"/>
          </p:cNvSpPr>
          <p:nvPr>
            <p:ph type="body" sz="quarter" idx="13" hasCustomPrompt="1"/>
          </p:nvPr>
        </p:nvSpPr>
        <p:spPr>
          <a:xfrm>
            <a:off x="692686" y="1819747"/>
            <a:ext cx="7500339" cy="3865829"/>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3"/>
            <a:ext cx="1170308" cy="646724"/>
          </a:xfrm>
          <a:prstGeom prst="rect">
            <a:avLst/>
          </a:prstGeom>
        </p:spPr>
      </p:pic>
      <p:sp>
        <p:nvSpPr>
          <p:cNvPr id="16" name="Text Placeholder 12"/>
          <p:cNvSpPr>
            <a:spLocks noGrp="1"/>
          </p:cNvSpPr>
          <p:nvPr>
            <p:ph type="body" sz="quarter" idx="11" hasCustomPrompt="1"/>
          </p:nvPr>
        </p:nvSpPr>
        <p:spPr>
          <a:xfrm>
            <a:off x="697238" y="573709"/>
            <a:ext cx="6453371"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7" name="Text Placeholder 12"/>
          <p:cNvSpPr>
            <a:spLocks noGrp="1"/>
          </p:cNvSpPr>
          <p:nvPr>
            <p:ph type="body" sz="quarter" idx="12" hasCustomPrompt="1"/>
          </p:nvPr>
        </p:nvSpPr>
        <p:spPr>
          <a:xfrm>
            <a:off x="697237" y="1049744"/>
            <a:ext cx="7020300"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1" name="Freeform 10"/>
          <p:cNvSpPr/>
          <p:nvPr userDrawn="1"/>
        </p:nvSpPr>
        <p:spPr>
          <a:xfrm>
            <a:off x="6378952" y="0"/>
            <a:ext cx="1510718" cy="964688"/>
          </a:xfrm>
          <a:custGeom>
            <a:avLst/>
            <a:gdLst>
              <a:gd name="connsiteX0" fmla="*/ 0 w 1510718"/>
              <a:gd name="connsiteY0" fmla="*/ 0 h 964688"/>
              <a:gd name="connsiteX1" fmla="*/ 594056 w 1510718"/>
              <a:gd name="connsiteY1" fmla="*/ 0 h 964688"/>
              <a:gd name="connsiteX2" fmla="*/ 601815 w 1510718"/>
              <a:gd name="connsiteY2" fmla="*/ 6637 h 964688"/>
              <a:gd name="connsiteX3" fmla="*/ 824034 w 1510718"/>
              <a:gd name="connsiteY3" fmla="*/ 213497 h 964688"/>
              <a:gd name="connsiteX4" fmla="*/ 1038980 w 1510718"/>
              <a:gd name="connsiteY4" fmla="*/ 428604 h 964688"/>
              <a:gd name="connsiteX5" fmla="*/ 1445974 w 1510718"/>
              <a:gd name="connsiteY5" fmla="*/ 882910 h 964688"/>
              <a:gd name="connsiteX6" fmla="*/ 1510718 w 1510718"/>
              <a:gd name="connsiteY6" fmla="*/ 964688 h 964688"/>
              <a:gd name="connsiteX7" fmla="*/ 1248581 w 1510718"/>
              <a:gd name="connsiteY7" fmla="*/ 761378 h 964688"/>
              <a:gd name="connsiteX8" fmla="*/ 227279 w 1510718"/>
              <a:gd name="connsiteY8" fmla="*/ 115098 h 964688"/>
              <a:gd name="connsiteX9" fmla="*/ 0 w 1510718"/>
              <a:gd name="connsiteY9" fmla="*/ 0 h 96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718" h="964688">
                <a:moveTo>
                  <a:pt x="0" y="0"/>
                </a:moveTo>
                <a:lnTo>
                  <a:pt x="594056" y="0"/>
                </a:lnTo>
                <a:lnTo>
                  <a:pt x="601815" y="6637"/>
                </a:lnTo>
                <a:lnTo>
                  <a:pt x="824034" y="213497"/>
                </a:lnTo>
                <a:lnTo>
                  <a:pt x="1038980" y="428604"/>
                </a:lnTo>
                <a:cubicBezTo>
                  <a:pt x="1179793" y="574722"/>
                  <a:pt x="1315578" y="726229"/>
                  <a:pt x="1445974" y="882910"/>
                </a:cubicBezTo>
                <a:lnTo>
                  <a:pt x="1510718" y="964688"/>
                </a:lnTo>
                <a:lnTo>
                  <a:pt x="1248581" y="761378"/>
                </a:lnTo>
                <a:cubicBezTo>
                  <a:pt x="923941" y="521800"/>
                  <a:pt x="582547" y="305797"/>
                  <a:pt x="227279" y="115098"/>
                </a:cubicBezTo>
                <a:lnTo>
                  <a:pt x="0" y="0"/>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Freeform 11"/>
          <p:cNvSpPr/>
          <p:nvPr userDrawn="1"/>
        </p:nvSpPr>
        <p:spPr>
          <a:xfrm>
            <a:off x="6973009" y="0"/>
            <a:ext cx="2170993" cy="2205050"/>
          </a:xfrm>
          <a:custGeom>
            <a:avLst/>
            <a:gdLst>
              <a:gd name="connsiteX0" fmla="*/ 0 w 2170993"/>
              <a:gd name="connsiteY0" fmla="*/ 0 h 2205050"/>
              <a:gd name="connsiteX1" fmla="*/ 2170993 w 2170993"/>
              <a:gd name="connsiteY1" fmla="*/ 0 h 2205050"/>
              <a:gd name="connsiteX2" fmla="*/ 2170993 w 2170993"/>
              <a:gd name="connsiteY2" fmla="*/ 2205050 h 2205050"/>
              <a:gd name="connsiteX3" fmla="*/ 2141044 w 2170993"/>
              <a:gd name="connsiteY3" fmla="*/ 2167341 h 2205050"/>
              <a:gd name="connsiteX4" fmla="*/ 973473 w 2170993"/>
              <a:gd name="connsiteY4" fmla="*/ 1008751 h 2205050"/>
              <a:gd name="connsiteX5" fmla="*/ 916663 w 2170993"/>
              <a:gd name="connsiteY5" fmla="*/ 964690 h 2205050"/>
              <a:gd name="connsiteX6" fmla="*/ 916662 w 2170993"/>
              <a:gd name="connsiteY6" fmla="*/ 964688 h 2205050"/>
              <a:gd name="connsiteX7" fmla="*/ 916664 w 2170993"/>
              <a:gd name="connsiteY7" fmla="*/ 964690 h 2205050"/>
              <a:gd name="connsiteX8" fmla="*/ 851919 w 2170993"/>
              <a:gd name="connsiteY8" fmla="*/ 882910 h 2205050"/>
              <a:gd name="connsiteX9" fmla="*/ 229978 w 2170993"/>
              <a:gd name="connsiteY9" fmla="*/ 213497 h 2205050"/>
              <a:gd name="connsiteX10" fmla="*/ 229978 w 2170993"/>
              <a:gd name="connsiteY10" fmla="*/ 213497 h 2205050"/>
              <a:gd name="connsiteX11" fmla="*/ 229977 w 2170993"/>
              <a:gd name="connsiteY11" fmla="*/ 213496 h 2205050"/>
              <a:gd name="connsiteX12" fmla="*/ 7758 w 2170993"/>
              <a:gd name="connsiteY12" fmla="*/ 6636 h 2205050"/>
              <a:gd name="connsiteX13" fmla="*/ 0 w 2170993"/>
              <a:gd name="connsiteY13" fmla="*/ 0 h 220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0993" h="2205050">
                <a:moveTo>
                  <a:pt x="0" y="0"/>
                </a:moveTo>
                <a:lnTo>
                  <a:pt x="2170993" y="0"/>
                </a:lnTo>
                <a:lnTo>
                  <a:pt x="2170993" y="2205050"/>
                </a:lnTo>
                <a:lnTo>
                  <a:pt x="2141044" y="2167341"/>
                </a:lnTo>
                <a:cubicBezTo>
                  <a:pt x="1789106" y="1741830"/>
                  <a:pt x="1397531" y="1354203"/>
                  <a:pt x="973473" y="1008751"/>
                </a:cubicBezTo>
                <a:lnTo>
                  <a:pt x="916663" y="964690"/>
                </a:lnTo>
                <a:lnTo>
                  <a:pt x="916662" y="964688"/>
                </a:lnTo>
                <a:lnTo>
                  <a:pt x="916664" y="964690"/>
                </a:lnTo>
                <a:lnTo>
                  <a:pt x="851919" y="882910"/>
                </a:lnTo>
                <a:cubicBezTo>
                  <a:pt x="656324" y="647889"/>
                  <a:pt x="448606" y="424507"/>
                  <a:pt x="229978" y="213497"/>
                </a:cubicBezTo>
                <a:lnTo>
                  <a:pt x="229978" y="213497"/>
                </a:lnTo>
                <a:lnTo>
                  <a:pt x="229977" y="213496"/>
                </a:lnTo>
                <a:cubicBezTo>
                  <a:pt x="157102" y="143160"/>
                  <a:pt x="83013" y="74197"/>
                  <a:pt x="7758" y="6636"/>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Freeform 17"/>
          <p:cNvSpPr/>
          <p:nvPr userDrawn="1"/>
        </p:nvSpPr>
        <p:spPr>
          <a:xfrm>
            <a:off x="7889670" y="964691"/>
            <a:ext cx="1254330" cy="2125398"/>
          </a:xfrm>
          <a:custGeom>
            <a:avLst/>
            <a:gdLst>
              <a:gd name="connsiteX0" fmla="*/ 0 w 1254330"/>
              <a:gd name="connsiteY0" fmla="*/ 0 h 2125398"/>
              <a:gd name="connsiteX1" fmla="*/ 56809 w 1254330"/>
              <a:gd name="connsiteY1" fmla="*/ 44060 h 2125398"/>
              <a:gd name="connsiteX2" fmla="*/ 1224380 w 1254330"/>
              <a:gd name="connsiteY2" fmla="*/ 1202651 h 2125398"/>
              <a:gd name="connsiteX3" fmla="*/ 1254330 w 1254330"/>
              <a:gd name="connsiteY3" fmla="*/ 1240362 h 2125398"/>
              <a:gd name="connsiteX4" fmla="*/ 1254330 w 1254330"/>
              <a:gd name="connsiteY4" fmla="*/ 2125398 h 2125398"/>
              <a:gd name="connsiteX5" fmla="*/ 1218303 w 1254330"/>
              <a:gd name="connsiteY5" fmla="*/ 2032913 h 2125398"/>
              <a:gd name="connsiteX6" fmla="*/ 188755 w 1254330"/>
              <a:gd name="connsiteY6" fmla="*/ 238416 h 2125398"/>
              <a:gd name="connsiteX7" fmla="*/ 0 w 1254330"/>
              <a:gd name="connsiteY7" fmla="*/ 0 h 212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330" h="2125398">
                <a:moveTo>
                  <a:pt x="0" y="0"/>
                </a:moveTo>
                <a:lnTo>
                  <a:pt x="56809" y="44060"/>
                </a:lnTo>
                <a:cubicBezTo>
                  <a:pt x="480867" y="389512"/>
                  <a:pt x="872442" y="777139"/>
                  <a:pt x="1224380" y="1202651"/>
                </a:cubicBezTo>
                <a:lnTo>
                  <a:pt x="1254330" y="1240362"/>
                </a:lnTo>
                <a:lnTo>
                  <a:pt x="1254330" y="2125398"/>
                </a:lnTo>
                <a:lnTo>
                  <a:pt x="1218303" y="2032913"/>
                </a:lnTo>
                <a:cubicBezTo>
                  <a:pt x="946553" y="1384194"/>
                  <a:pt x="598925" y="783362"/>
                  <a:pt x="188755" y="238416"/>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044719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slide – no image just bullets">
    <p:bg>
      <p:bgPr>
        <a:solidFill>
          <a:schemeClr val="bg1"/>
        </a:solidFill>
        <a:effectLst/>
      </p:bgPr>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697238" y="573709"/>
            <a:ext cx="6453371"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697237" y="1049744"/>
            <a:ext cx="7020300"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3"/>
            <a:ext cx="1170308" cy="646724"/>
          </a:xfrm>
          <a:prstGeom prst="rect">
            <a:avLst/>
          </a:prstGeom>
        </p:spPr>
      </p:pic>
      <p:sp>
        <p:nvSpPr>
          <p:cNvPr id="3" name="Content Placeholder 2"/>
          <p:cNvSpPr>
            <a:spLocks noGrp="1"/>
          </p:cNvSpPr>
          <p:nvPr>
            <p:ph sz="quarter" idx="14"/>
          </p:nvPr>
        </p:nvSpPr>
        <p:spPr>
          <a:xfrm>
            <a:off x="694614" y="1824740"/>
            <a:ext cx="7452691" cy="3868738"/>
          </a:xfrm>
          <a:prstGeom prst="rect">
            <a:avLst/>
          </a:prstGeom>
        </p:spPr>
        <p:txBody>
          <a:bodyPr/>
          <a:lstStyle>
            <a:lvl1pPr>
              <a:defRPr lang="en-US" sz="1600" b="0" i="0" kern="1200" spc="0" baseline="0" dirty="0" smtClean="0">
                <a:solidFill>
                  <a:schemeClr val="tx1">
                    <a:lumMod val="75000"/>
                    <a:lumOff val="25000"/>
                  </a:schemeClr>
                </a:solidFill>
                <a:latin typeface="Arial" charset="0"/>
                <a:ea typeface="Arial" charset="0"/>
                <a:cs typeface="Arial" charset="0"/>
              </a:defRPr>
            </a:lvl1pPr>
            <a:lvl2pPr>
              <a:defRPr lang="en-US" sz="1600" b="0" i="0" kern="1200" spc="0" baseline="0" dirty="0" smtClean="0">
                <a:solidFill>
                  <a:schemeClr val="tx1">
                    <a:lumMod val="50000"/>
                    <a:lumOff val="50000"/>
                  </a:schemeClr>
                </a:solidFill>
                <a:latin typeface="Arial" charset="0"/>
                <a:ea typeface="Arial" charset="0"/>
                <a:cs typeface="Arial" charset="0"/>
              </a:defRPr>
            </a:lvl2pPr>
            <a:lvl3pPr>
              <a:defRPr lang="en-US" sz="1600" b="0" i="0" kern="1200" spc="0" baseline="0" dirty="0" smtClean="0">
                <a:solidFill>
                  <a:schemeClr val="tx1">
                    <a:lumMod val="50000"/>
                    <a:lumOff val="50000"/>
                  </a:schemeClr>
                </a:solidFill>
                <a:latin typeface="Arial" charset="0"/>
                <a:ea typeface="Arial" charset="0"/>
                <a:cs typeface="Arial" charset="0"/>
              </a:defRPr>
            </a:lvl3pPr>
            <a:lvl4pPr>
              <a:defRPr lang="en-US" sz="1600" b="0" i="0" kern="1200" spc="0" baseline="0" dirty="0" smtClean="0">
                <a:solidFill>
                  <a:schemeClr val="tx1">
                    <a:lumMod val="50000"/>
                    <a:lumOff val="50000"/>
                  </a:schemeClr>
                </a:solidFill>
                <a:latin typeface="Arial" charset="0"/>
                <a:ea typeface="Arial" charset="0"/>
                <a:cs typeface="Arial" charset="0"/>
              </a:defRPr>
            </a:lvl4pPr>
            <a:lvl5pPr>
              <a:defRPr lang="en-US" sz="1600" b="0" i="0" kern="1200" spc="0" baseline="0" dirty="0">
                <a:solidFill>
                  <a:schemeClr val="tx1">
                    <a:lumMod val="50000"/>
                    <a:lumOff val="50000"/>
                  </a:schemeClr>
                </a:solidFill>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p:cNvSpPr/>
          <p:nvPr userDrawn="1"/>
        </p:nvSpPr>
        <p:spPr>
          <a:xfrm>
            <a:off x="6378952" y="0"/>
            <a:ext cx="1510718" cy="964688"/>
          </a:xfrm>
          <a:custGeom>
            <a:avLst/>
            <a:gdLst>
              <a:gd name="connsiteX0" fmla="*/ 0 w 1510718"/>
              <a:gd name="connsiteY0" fmla="*/ 0 h 964688"/>
              <a:gd name="connsiteX1" fmla="*/ 594056 w 1510718"/>
              <a:gd name="connsiteY1" fmla="*/ 0 h 964688"/>
              <a:gd name="connsiteX2" fmla="*/ 601815 w 1510718"/>
              <a:gd name="connsiteY2" fmla="*/ 6637 h 964688"/>
              <a:gd name="connsiteX3" fmla="*/ 824034 w 1510718"/>
              <a:gd name="connsiteY3" fmla="*/ 213497 h 964688"/>
              <a:gd name="connsiteX4" fmla="*/ 1038980 w 1510718"/>
              <a:gd name="connsiteY4" fmla="*/ 428604 h 964688"/>
              <a:gd name="connsiteX5" fmla="*/ 1445974 w 1510718"/>
              <a:gd name="connsiteY5" fmla="*/ 882910 h 964688"/>
              <a:gd name="connsiteX6" fmla="*/ 1510718 w 1510718"/>
              <a:gd name="connsiteY6" fmla="*/ 964688 h 964688"/>
              <a:gd name="connsiteX7" fmla="*/ 1248581 w 1510718"/>
              <a:gd name="connsiteY7" fmla="*/ 761378 h 964688"/>
              <a:gd name="connsiteX8" fmla="*/ 227279 w 1510718"/>
              <a:gd name="connsiteY8" fmla="*/ 115098 h 964688"/>
              <a:gd name="connsiteX9" fmla="*/ 0 w 1510718"/>
              <a:gd name="connsiteY9" fmla="*/ 0 h 96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718" h="964688">
                <a:moveTo>
                  <a:pt x="0" y="0"/>
                </a:moveTo>
                <a:lnTo>
                  <a:pt x="594056" y="0"/>
                </a:lnTo>
                <a:lnTo>
                  <a:pt x="601815" y="6637"/>
                </a:lnTo>
                <a:lnTo>
                  <a:pt x="824034" y="213497"/>
                </a:lnTo>
                <a:lnTo>
                  <a:pt x="1038980" y="428604"/>
                </a:lnTo>
                <a:cubicBezTo>
                  <a:pt x="1179793" y="574722"/>
                  <a:pt x="1315578" y="726229"/>
                  <a:pt x="1445974" y="882910"/>
                </a:cubicBezTo>
                <a:lnTo>
                  <a:pt x="1510718" y="964688"/>
                </a:lnTo>
                <a:lnTo>
                  <a:pt x="1248581" y="761378"/>
                </a:lnTo>
                <a:cubicBezTo>
                  <a:pt x="923941" y="521800"/>
                  <a:pt x="582547" y="305797"/>
                  <a:pt x="227279" y="115098"/>
                </a:cubicBezTo>
                <a:lnTo>
                  <a:pt x="0" y="0"/>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Freeform 15"/>
          <p:cNvSpPr/>
          <p:nvPr userDrawn="1"/>
        </p:nvSpPr>
        <p:spPr>
          <a:xfrm>
            <a:off x="6973009" y="0"/>
            <a:ext cx="2170993" cy="2205050"/>
          </a:xfrm>
          <a:custGeom>
            <a:avLst/>
            <a:gdLst>
              <a:gd name="connsiteX0" fmla="*/ 0 w 2170993"/>
              <a:gd name="connsiteY0" fmla="*/ 0 h 2205050"/>
              <a:gd name="connsiteX1" fmla="*/ 2170993 w 2170993"/>
              <a:gd name="connsiteY1" fmla="*/ 0 h 2205050"/>
              <a:gd name="connsiteX2" fmla="*/ 2170993 w 2170993"/>
              <a:gd name="connsiteY2" fmla="*/ 2205050 h 2205050"/>
              <a:gd name="connsiteX3" fmla="*/ 2141044 w 2170993"/>
              <a:gd name="connsiteY3" fmla="*/ 2167341 h 2205050"/>
              <a:gd name="connsiteX4" fmla="*/ 973473 w 2170993"/>
              <a:gd name="connsiteY4" fmla="*/ 1008751 h 2205050"/>
              <a:gd name="connsiteX5" fmla="*/ 916663 w 2170993"/>
              <a:gd name="connsiteY5" fmla="*/ 964690 h 2205050"/>
              <a:gd name="connsiteX6" fmla="*/ 916662 w 2170993"/>
              <a:gd name="connsiteY6" fmla="*/ 964688 h 2205050"/>
              <a:gd name="connsiteX7" fmla="*/ 916664 w 2170993"/>
              <a:gd name="connsiteY7" fmla="*/ 964690 h 2205050"/>
              <a:gd name="connsiteX8" fmla="*/ 851919 w 2170993"/>
              <a:gd name="connsiteY8" fmla="*/ 882910 h 2205050"/>
              <a:gd name="connsiteX9" fmla="*/ 229978 w 2170993"/>
              <a:gd name="connsiteY9" fmla="*/ 213497 h 2205050"/>
              <a:gd name="connsiteX10" fmla="*/ 229978 w 2170993"/>
              <a:gd name="connsiteY10" fmla="*/ 213497 h 2205050"/>
              <a:gd name="connsiteX11" fmla="*/ 229977 w 2170993"/>
              <a:gd name="connsiteY11" fmla="*/ 213496 h 2205050"/>
              <a:gd name="connsiteX12" fmla="*/ 7758 w 2170993"/>
              <a:gd name="connsiteY12" fmla="*/ 6636 h 2205050"/>
              <a:gd name="connsiteX13" fmla="*/ 0 w 2170993"/>
              <a:gd name="connsiteY13" fmla="*/ 0 h 220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0993" h="2205050">
                <a:moveTo>
                  <a:pt x="0" y="0"/>
                </a:moveTo>
                <a:lnTo>
                  <a:pt x="2170993" y="0"/>
                </a:lnTo>
                <a:lnTo>
                  <a:pt x="2170993" y="2205050"/>
                </a:lnTo>
                <a:lnTo>
                  <a:pt x="2141044" y="2167341"/>
                </a:lnTo>
                <a:cubicBezTo>
                  <a:pt x="1789106" y="1741830"/>
                  <a:pt x="1397531" y="1354203"/>
                  <a:pt x="973473" y="1008751"/>
                </a:cubicBezTo>
                <a:lnTo>
                  <a:pt x="916663" y="964690"/>
                </a:lnTo>
                <a:lnTo>
                  <a:pt x="916662" y="964688"/>
                </a:lnTo>
                <a:lnTo>
                  <a:pt x="916664" y="964690"/>
                </a:lnTo>
                <a:lnTo>
                  <a:pt x="851919" y="882910"/>
                </a:lnTo>
                <a:cubicBezTo>
                  <a:pt x="656324" y="647889"/>
                  <a:pt x="448606" y="424507"/>
                  <a:pt x="229978" y="213497"/>
                </a:cubicBezTo>
                <a:lnTo>
                  <a:pt x="229978" y="213497"/>
                </a:lnTo>
                <a:lnTo>
                  <a:pt x="229977" y="213496"/>
                </a:lnTo>
                <a:cubicBezTo>
                  <a:pt x="157102" y="143160"/>
                  <a:pt x="83013" y="74197"/>
                  <a:pt x="7758" y="6636"/>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Freeform 16"/>
          <p:cNvSpPr/>
          <p:nvPr userDrawn="1"/>
        </p:nvSpPr>
        <p:spPr>
          <a:xfrm>
            <a:off x="7889670" y="964691"/>
            <a:ext cx="1254330" cy="2125398"/>
          </a:xfrm>
          <a:custGeom>
            <a:avLst/>
            <a:gdLst>
              <a:gd name="connsiteX0" fmla="*/ 0 w 1254330"/>
              <a:gd name="connsiteY0" fmla="*/ 0 h 2125398"/>
              <a:gd name="connsiteX1" fmla="*/ 56809 w 1254330"/>
              <a:gd name="connsiteY1" fmla="*/ 44060 h 2125398"/>
              <a:gd name="connsiteX2" fmla="*/ 1224380 w 1254330"/>
              <a:gd name="connsiteY2" fmla="*/ 1202651 h 2125398"/>
              <a:gd name="connsiteX3" fmla="*/ 1254330 w 1254330"/>
              <a:gd name="connsiteY3" fmla="*/ 1240362 h 2125398"/>
              <a:gd name="connsiteX4" fmla="*/ 1254330 w 1254330"/>
              <a:gd name="connsiteY4" fmla="*/ 2125398 h 2125398"/>
              <a:gd name="connsiteX5" fmla="*/ 1218303 w 1254330"/>
              <a:gd name="connsiteY5" fmla="*/ 2032913 h 2125398"/>
              <a:gd name="connsiteX6" fmla="*/ 188755 w 1254330"/>
              <a:gd name="connsiteY6" fmla="*/ 238416 h 2125398"/>
              <a:gd name="connsiteX7" fmla="*/ 0 w 1254330"/>
              <a:gd name="connsiteY7" fmla="*/ 0 h 212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330" h="2125398">
                <a:moveTo>
                  <a:pt x="0" y="0"/>
                </a:moveTo>
                <a:lnTo>
                  <a:pt x="56809" y="44060"/>
                </a:lnTo>
                <a:cubicBezTo>
                  <a:pt x="480867" y="389512"/>
                  <a:pt x="872442" y="777139"/>
                  <a:pt x="1224380" y="1202651"/>
                </a:cubicBezTo>
                <a:lnTo>
                  <a:pt x="1254330" y="1240362"/>
                </a:lnTo>
                <a:lnTo>
                  <a:pt x="1254330" y="2125398"/>
                </a:lnTo>
                <a:lnTo>
                  <a:pt x="1218303" y="2032913"/>
                </a:lnTo>
                <a:cubicBezTo>
                  <a:pt x="946553" y="1384194"/>
                  <a:pt x="598925" y="783362"/>
                  <a:pt x="188755" y="238416"/>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865658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lide - bullets and box image">
    <p:bg>
      <p:bgPr>
        <a:solidFill>
          <a:schemeClr val="bg1"/>
        </a:solidFill>
        <a:effectLst/>
      </p:bgPr>
    </p:bg>
    <p:spTree>
      <p:nvGrpSpPr>
        <p:cNvPr id="1" name=""/>
        <p:cNvGrpSpPr/>
        <p:nvPr/>
      </p:nvGrpSpPr>
      <p:grpSpPr>
        <a:xfrm>
          <a:off x="0" y="0"/>
          <a:ext cx="0" cy="0"/>
          <a:chOff x="0" y="0"/>
          <a:chExt cx="0" cy="0"/>
        </a:xfrm>
      </p:grpSpPr>
      <p:sp>
        <p:nvSpPr>
          <p:cNvPr id="17" name="Picture Placeholder 2"/>
          <p:cNvSpPr>
            <a:spLocks noGrp="1"/>
          </p:cNvSpPr>
          <p:nvPr>
            <p:ph type="pic" sz="quarter" idx="14"/>
          </p:nvPr>
        </p:nvSpPr>
        <p:spPr>
          <a:xfrm>
            <a:off x="4988459" y="1819747"/>
            <a:ext cx="3251533" cy="3865829"/>
          </a:xfrm>
          <a:prstGeom prst="rect">
            <a:avLst/>
          </a:prstGeom>
          <a:solidFill>
            <a:schemeClr val="bg1">
              <a:lumMod val="75000"/>
            </a:schemeClr>
          </a:solidFill>
        </p:spPr>
        <p:txBody>
          <a:bodyPr/>
          <a:lstStyle/>
          <a:p>
            <a:endParaRPr lang="en-US"/>
          </a:p>
        </p:txBody>
      </p:sp>
      <p:sp>
        <p:nvSpPr>
          <p:cNvPr id="18" name="Text Placeholder 12"/>
          <p:cNvSpPr>
            <a:spLocks noGrp="1"/>
          </p:cNvSpPr>
          <p:nvPr>
            <p:ph type="body" sz="quarter" idx="11" hasCustomPrompt="1"/>
          </p:nvPr>
        </p:nvSpPr>
        <p:spPr>
          <a:xfrm>
            <a:off x="697238" y="573709"/>
            <a:ext cx="6337408" cy="476034"/>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9" name="Text Placeholder 12"/>
          <p:cNvSpPr>
            <a:spLocks noGrp="1"/>
          </p:cNvSpPr>
          <p:nvPr>
            <p:ph type="body" sz="quarter" idx="12" hasCustomPrompt="1"/>
          </p:nvPr>
        </p:nvSpPr>
        <p:spPr>
          <a:xfrm>
            <a:off x="697238" y="1049744"/>
            <a:ext cx="7033600"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20" name="Text Placeholder 12"/>
          <p:cNvSpPr>
            <a:spLocks noGrp="1"/>
          </p:cNvSpPr>
          <p:nvPr>
            <p:ph type="body" sz="quarter" idx="13" hasCustomPrompt="1"/>
          </p:nvPr>
        </p:nvSpPr>
        <p:spPr>
          <a:xfrm>
            <a:off x="692686" y="1819747"/>
            <a:ext cx="4123759" cy="3865829"/>
          </a:xfrm>
          <a:prstGeom prst="rect">
            <a:avLst/>
          </a:prstGeom>
        </p:spPr>
        <p:txBody>
          <a:bodyPr>
            <a:noAutofit/>
          </a:bodyPr>
          <a:lstStyle>
            <a:lvl1pPr marL="285750" indent="-285750">
              <a:lnSpc>
                <a:spcPct val="100000"/>
              </a:lnSpc>
              <a:spcBef>
                <a:spcPts val="0"/>
              </a:spcBef>
              <a:buFont typeface="Arial" charset="0"/>
              <a:buChar char="•"/>
              <a:defRPr sz="1600" b="0" i="0" spc="0" baseline="0">
                <a:solidFill>
                  <a:schemeClr val="tx1">
                    <a:lumMod val="75000"/>
                    <a:lumOff val="25000"/>
                  </a:schemeClr>
                </a:solidFill>
                <a:latin typeface="Arial" charset="0"/>
                <a:ea typeface="Arial" charset="0"/>
                <a:cs typeface="Arial" charset="0"/>
              </a:defRPr>
            </a:lvl1pPr>
          </a:lstStyle>
          <a:p>
            <a:pPr lvl="0"/>
            <a:r>
              <a:rPr lang="en-US" dirty="0"/>
              <a:t>Text goes here</a:t>
            </a:r>
          </a:p>
        </p:txBody>
      </p:sp>
      <p:pic>
        <p:nvPicPr>
          <p:cNvPr id="21" name="Picture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3"/>
            <a:ext cx="1170308" cy="646724"/>
          </a:xfrm>
          <a:prstGeom prst="rect">
            <a:avLst/>
          </a:prstGeom>
        </p:spPr>
      </p:pic>
      <p:sp>
        <p:nvSpPr>
          <p:cNvPr id="10" name="Freeform 9"/>
          <p:cNvSpPr/>
          <p:nvPr userDrawn="1"/>
        </p:nvSpPr>
        <p:spPr>
          <a:xfrm>
            <a:off x="6378952" y="0"/>
            <a:ext cx="1510718" cy="964688"/>
          </a:xfrm>
          <a:custGeom>
            <a:avLst/>
            <a:gdLst>
              <a:gd name="connsiteX0" fmla="*/ 0 w 1510718"/>
              <a:gd name="connsiteY0" fmla="*/ 0 h 964688"/>
              <a:gd name="connsiteX1" fmla="*/ 594056 w 1510718"/>
              <a:gd name="connsiteY1" fmla="*/ 0 h 964688"/>
              <a:gd name="connsiteX2" fmla="*/ 601815 w 1510718"/>
              <a:gd name="connsiteY2" fmla="*/ 6637 h 964688"/>
              <a:gd name="connsiteX3" fmla="*/ 824034 w 1510718"/>
              <a:gd name="connsiteY3" fmla="*/ 213497 h 964688"/>
              <a:gd name="connsiteX4" fmla="*/ 1038980 w 1510718"/>
              <a:gd name="connsiteY4" fmla="*/ 428604 h 964688"/>
              <a:gd name="connsiteX5" fmla="*/ 1445974 w 1510718"/>
              <a:gd name="connsiteY5" fmla="*/ 882910 h 964688"/>
              <a:gd name="connsiteX6" fmla="*/ 1510718 w 1510718"/>
              <a:gd name="connsiteY6" fmla="*/ 964688 h 964688"/>
              <a:gd name="connsiteX7" fmla="*/ 1248581 w 1510718"/>
              <a:gd name="connsiteY7" fmla="*/ 761378 h 964688"/>
              <a:gd name="connsiteX8" fmla="*/ 227279 w 1510718"/>
              <a:gd name="connsiteY8" fmla="*/ 115098 h 964688"/>
              <a:gd name="connsiteX9" fmla="*/ 0 w 1510718"/>
              <a:gd name="connsiteY9" fmla="*/ 0 h 96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718" h="964688">
                <a:moveTo>
                  <a:pt x="0" y="0"/>
                </a:moveTo>
                <a:lnTo>
                  <a:pt x="594056" y="0"/>
                </a:lnTo>
                <a:lnTo>
                  <a:pt x="601815" y="6637"/>
                </a:lnTo>
                <a:lnTo>
                  <a:pt x="824034" y="213497"/>
                </a:lnTo>
                <a:lnTo>
                  <a:pt x="1038980" y="428604"/>
                </a:lnTo>
                <a:cubicBezTo>
                  <a:pt x="1179793" y="574722"/>
                  <a:pt x="1315578" y="726229"/>
                  <a:pt x="1445974" y="882910"/>
                </a:cubicBezTo>
                <a:lnTo>
                  <a:pt x="1510718" y="964688"/>
                </a:lnTo>
                <a:lnTo>
                  <a:pt x="1248581" y="761378"/>
                </a:lnTo>
                <a:cubicBezTo>
                  <a:pt x="923941" y="521800"/>
                  <a:pt x="582547" y="305797"/>
                  <a:pt x="227279" y="115098"/>
                </a:cubicBezTo>
                <a:lnTo>
                  <a:pt x="0" y="0"/>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Freeform 10"/>
          <p:cNvSpPr/>
          <p:nvPr userDrawn="1"/>
        </p:nvSpPr>
        <p:spPr>
          <a:xfrm>
            <a:off x="6973009" y="0"/>
            <a:ext cx="2170993" cy="2205050"/>
          </a:xfrm>
          <a:custGeom>
            <a:avLst/>
            <a:gdLst>
              <a:gd name="connsiteX0" fmla="*/ 0 w 2170993"/>
              <a:gd name="connsiteY0" fmla="*/ 0 h 2205050"/>
              <a:gd name="connsiteX1" fmla="*/ 2170993 w 2170993"/>
              <a:gd name="connsiteY1" fmla="*/ 0 h 2205050"/>
              <a:gd name="connsiteX2" fmla="*/ 2170993 w 2170993"/>
              <a:gd name="connsiteY2" fmla="*/ 2205050 h 2205050"/>
              <a:gd name="connsiteX3" fmla="*/ 2141044 w 2170993"/>
              <a:gd name="connsiteY3" fmla="*/ 2167341 h 2205050"/>
              <a:gd name="connsiteX4" fmla="*/ 973473 w 2170993"/>
              <a:gd name="connsiteY4" fmla="*/ 1008751 h 2205050"/>
              <a:gd name="connsiteX5" fmla="*/ 916663 w 2170993"/>
              <a:gd name="connsiteY5" fmla="*/ 964690 h 2205050"/>
              <a:gd name="connsiteX6" fmla="*/ 916662 w 2170993"/>
              <a:gd name="connsiteY6" fmla="*/ 964688 h 2205050"/>
              <a:gd name="connsiteX7" fmla="*/ 916664 w 2170993"/>
              <a:gd name="connsiteY7" fmla="*/ 964690 h 2205050"/>
              <a:gd name="connsiteX8" fmla="*/ 851919 w 2170993"/>
              <a:gd name="connsiteY8" fmla="*/ 882910 h 2205050"/>
              <a:gd name="connsiteX9" fmla="*/ 229978 w 2170993"/>
              <a:gd name="connsiteY9" fmla="*/ 213497 h 2205050"/>
              <a:gd name="connsiteX10" fmla="*/ 229978 w 2170993"/>
              <a:gd name="connsiteY10" fmla="*/ 213497 h 2205050"/>
              <a:gd name="connsiteX11" fmla="*/ 229977 w 2170993"/>
              <a:gd name="connsiteY11" fmla="*/ 213496 h 2205050"/>
              <a:gd name="connsiteX12" fmla="*/ 7758 w 2170993"/>
              <a:gd name="connsiteY12" fmla="*/ 6636 h 2205050"/>
              <a:gd name="connsiteX13" fmla="*/ 0 w 2170993"/>
              <a:gd name="connsiteY13" fmla="*/ 0 h 220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0993" h="2205050">
                <a:moveTo>
                  <a:pt x="0" y="0"/>
                </a:moveTo>
                <a:lnTo>
                  <a:pt x="2170993" y="0"/>
                </a:lnTo>
                <a:lnTo>
                  <a:pt x="2170993" y="2205050"/>
                </a:lnTo>
                <a:lnTo>
                  <a:pt x="2141044" y="2167341"/>
                </a:lnTo>
                <a:cubicBezTo>
                  <a:pt x="1789106" y="1741830"/>
                  <a:pt x="1397531" y="1354203"/>
                  <a:pt x="973473" y="1008751"/>
                </a:cubicBezTo>
                <a:lnTo>
                  <a:pt x="916663" y="964690"/>
                </a:lnTo>
                <a:lnTo>
                  <a:pt x="916662" y="964688"/>
                </a:lnTo>
                <a:lnTo>
                  <a:pt x="916664" y="964690"/>
                </a:lnTo>
                <a:lnTo>
                  <a:pt x="851919" y="882910"/>
                </a:lnTo>
                <a:cubicBezTo>
                  <a:pt x="656324" y="647889"/>
                  <a:pt x="448606" y="424507"/>
                  <a:pt x="229978" y="213497"/>
                </a:cubicBezTo>
                <a:lnTo>
                  <a:pt x="229978" y="213497"/>
                </a:lnTo>
                <a:lnTo>
                  <a:pt x="229977" y="213496"/>
                </a:lnTo>
                <a:cubicBezTo>
                  <a:pt x="157102" y="143160"/>
                  <a:pt x="83013" y="74197"/>
                  <a:pt x="7758" y="6636"/>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Freeform 11"/>
          <p:cNvSpPr/>
          <p:nvPr userDrawn="1"/>
        </p:nvSpPr>
        <p:spPr>
          <a:xfrm>
            <a:off x="7889670" y="964691"/>
            <a:ext cx="1254330" cy="2125398"/>
          </a:xfrm>
          <a:custGeom>
            <a:avLst/>
            <a:gdLst>
              <a:gd name="connsiteX0" fmla="*/ 0 w 1254330"/>
              <a:gd name="connsiteY0" fmla="*/ 0 h 2125398"/>
              <a:gd name="connsiteX1" fmla="*/ 56809 w 1254330"/>
              <a:gd name="connsiteY1" fmla="*/ 44060 h 2125398"/>
              <a:gd name="connsiteX2" fmla="*/ 1224380 w 1254330"/>
              <a:gd name="connsiteY2" fmla="*/ 1202651 h 2125398"/>
              <a:gd name="connsiteX3" fmla="*/ 1254330 w 1254330"/>
              <a:gd name="connsiteY3" fmla="*/ 1240362 h 2125398"/>
              <a:gd name="connsiteX4" fmla="*/ 1254330 w 1254330"/>
              <a:gd name="connsiteY4" fmla="*/ 2125398 h 2125398"/>
              <a:gd name="connsiteX5" fmla="*/ 1218303 w 1254330"/>
              <a:gd name="connsiteY5" fmla="*/ 2032913 h 2125398"/>
              <a:gd name="connsiteX6" fmla="*/ 188755 w 1254330"/>
              <a:gd name="connsiteY6" fmla="*/ 238416 h 2125398"/>
              <a:gd name="connsiteX7" fmla="*/ 0 w 1254330"/>
              <a:gd name="connsiteY7" fmla="*/ 0 h 212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330" h="2125398">
                <a:moveTo>
                  <a:pt x="0" y="0"/>
                </a:moveTo>
                <a:lnTo>
                  <a:pt x="56809" y="44060"/>
                </a:lnTo>
                <a:cubicBezTo>
                  <a:pt x="480867" y="389512"/>
                  <a:pt x="872442" y="777139"/>
                  <a:pt x="1224380" y="1202651"/>
                </a:cubicBezTo>
                <a:lnTo>
                  <a:pt x="1254330" y="1240362"/>
                </a:lnTo>
                <a:lnTo>
                  <a:pt x="1254330" y="2125398"/>
                </a:lnTo>
                <a:lnTo>
                  <a:pt x="1218303" y="2032913"/>
                </a:lnTo>
                <a:cubicBezTo>
                  <a:pt x="946553" y="1384194"/>
                  <a:pt x="598925" y="783362"/>
                  <a:pt x="188755" y="238416"/>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02387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with image left 1">
    <p:bg>
      <p:bgPr>
        <a:solidFill>
          <a:srgbClr val="1A2A4F"/>
        </a:solidFill>
        <a:effectLst/>
      </p:bgPr>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4336549" y="2681290"/>
            <a:ext cx="4299306" cy="593725"/>
          </a:xfrm>
          <a:prstGeom prst="rect">
            <a:avLst/>
          </a:prstGeom>
        </p:spPr>
        <p:txBody>
          <a:bodyPr>
            <a:noAutofit/>
          </a:bodyPr>
          <a:lstStyle>
            <a:lvl1pPr marL="0" indent="0">
              <a:buNone/>
              <a:defRPr sz="3200" b="1" i="0" spc="-100" baseline="0">
                <a:solidFill>
                  <a:schemeClr val="bg1"/>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4336549" y="3175431"/>
            <a:ext cx="4299307"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4336549" y="4769645"/>
            <a:ext cx="4389114" cy="593725"/>
          </a:xfrm>
          <a:prstGeom prst="rect">
            <a:avLst/>
          </a:prstGeom>
        </p:spPr>
        <p:txBody>
          <a:bodyPr>
            <a:noAutofit/>
          </a:bodyPr>
          <a:lstStyle>
            <a:lvl1pPr marL="0" indent="0">
              <a:lnSpc>
                <a:spcPct val="100000"/>
              </a:lnSpc>
              <a:spcBef>
                <a:spcPts val="0"/>
              </a:spcBef>
              <a:buNone/>
              <a:defRPr sz="1600" b="0" i="0" spc="-30" baseline="0">
                <a:solidFill>
                  <a:schemeClr val="bg1"/>
                </a:solidFill>
                <a:latin typeface="Arial" charset="0"/>
                <a:ea typeface="Arial" charset="0"/>
                <a:cs typeface="Arial" charset="0"/>
              </a:defRPr>
            </a:lvl1pPr>
          </a:lstStyle>
          <a:p>
            <a:pPr lvl="0"/>
            <a:r>
              <a:rPr lang="en-US" dirty="0"/>
              <a:t>Further contact information</a:t>
            </a:r>
          </a:p>
          <a:p>
            <a:pPr lvl="0"/>
            <a:r>
              <a:rPr lang="en-US" dirty="0"/>
              <a:t>Time and Date etc.</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54069" y="381462"/>
            <a:ext cx="1344797" cy="743147"/>
          </a:xfrm>
          <a:prstGeom prst="rect">
            <a:avLst/>
          </a:prstGeom>
        </p:spPr>
      </p:pic>
      <p:sp>
        <p:nvSpPr>
          <p:cNvPr id="15" name="TextBox 14"/>
          <p:cNvSpPr txBox="1">
            <a:spLocks/>
          </p:cNvSpPr>
          <p:nvPr userDrawn="1"/>
        </p:nvSpPr>
        <p:spPr>
          <a:xfrm>
            <a:off x="2808483" y="3824449"/>
            <a:ext cx="940694" cy="3042696"/>
          </a:xfrm>
          <a:custGeom>
            <a:avLst/>
            <a:gdLst>
              <a:gd name="connsiteX0" fmla="*/ 940694 w 940694"/>
              <a:gd name="connsiteY0" fmla="*/ 0 h 3042696"/>
              <a:gd name="connsiteX1" fmla="*/ 930863 w 940694"/>
              <a:gd name="connsiteY1" fmla="*/ 293732 h 3042696"/>
              <a:gd name="connsiteX2" fmla="*/ 684107 w 940694"/>
              <a:gd name="connsiteY2" fmla="*/ 2408921 h 3042696"/>
              <a:gd name="connsiteX3" fmla="*/ 577814 w 940694"/>
              <a:gd name="connsiteY3" fmla="*/ 2974932 h 3042696"/>
              <a:gd name="connsiteX4" fmla="*/ 565088 w 940694"/>
              <a:gd name="connsiteY4" fmla="*/ 3042696 h 3042696"/>
              <a:gd name="connsiteX5" fmla="*/ 0 w 940694"/>
              <a:gd name="connsiteY5" fmla="*/ 3042696 h 3042696"/>
              <a:gd name="connsiteX6" fmla="*/ 0 w 940694"/>
              <a:gd name="connsiteY6" fmla="*/ 3042695 h 3042696"/>
              <a:gd name="connsiteX7" fmla="*/ 8357 w 940694"/>
              <a:gd name="connsiteY7" fmla="*/ 3042695 h 3042696"/>
              <a:gd name="connsiteX8" fmla="*/ 38235 w 940694"/>
              <a:gd name="connsiteY8" fmla="*/ 2964086 h 3042696"/>
              <a:gd name="connsiteX9" fmla="*/ 242843 w 940694"/>
              <a:gd name="connsiteY9" fmla="*/ 2425753 h 3042696"/>
              <a:gd name="connsiteX10" fmla="*/ 928311 w 940694"/>
              <a:gd name="connsiteY10" fmla="*/ 65588 h 304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0694" h="3042696">
                <a:moveTo>
                  <a:pt x="940694" y="0"/>
                </a:moveTo>
                <a:lnTo>
                  <a:pt x="930863" y="293732"/>
                </a:lnTo>
                <a:cubicBezTo>
                  <a:pt x="896378" y="1051293"/>
                  <a:pt x="802043" y="1741153"/>
                  <a:pt x="684107" y="2408921"/>
                </a:cubicBezTo>
                <a:lnTo>
                  <a:pt x="577814" y="2974932"/>
                </a:lnTo>
                <a:lnTo>
                  <a:pt x="565088" y="3042696"/>
                </a:lnTo>
                <a:lnTo>
                  <a:pt x="0" y="3042696"/>
                </a:lnTo>
                <a:lnTo>
                  <a:pt x="0" y="3042695"/>
                </a:lnTo>
                <a:lnTo>
                  <a:pt x="8357" y="3042695"/>
                </a:lnTo>
                <a:lnTo>
                  <a:pt x="38235" y="2964086"/>
                </a:lnTo>
                <a:lnTo>
                  <a:pt x="242843" y="2425753"/>
                </a:lnTo>
                <a:cubicBezTo>
                  <a:pt x="510320" y="1698400"/>
                  <a:pt x="752553" y="937203"/>
                  <a:pt x="928311" y="65588"/>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6" name="TextBox 15"/>
          <p:cNvSpPr txBox="1">
            <a:spLocks/>
          </p:cNvSpPr>
          <p:nvPr userDrawn="1"/>
        </p:nvSpPr>
        <p:spPr>
          <a:xfrm>
            <a:off x="3547606" y="820640"/>
            <a:ext cx="475808" cy="3003811"/>
          </a:xfrm>
          <a:custGeom>
            <a:avLst/>
            <a:gdLst>
              <a:gd name="connsiteX0" fmla="*/ 0 w 515930"/>
              <a:gd name="connsiteY0" fmla="*/ 0 h 3006986"/>
              <a:gd name="connsiteX1" fmla="*/ 40122 w 515930"/>
              <a:gd name="connsiteY1" fmla="*/ 3291 h 3006986"/>
              <a:gd name="connsiteX2" fmla="*/ 515930 w 515930"/>
              <a:gd name="connsiteY2" fmla="*/ 49906 h 3006986"/>
              <a:gd name="connsiteX3" fmla="*/ 292022 w 515930"/>
              <a:gd name="connsiteY3" fmla="*/ 2740393 h 3006986"/>
              <a:gd name="connsiteX4" fmla="*/ 241692 w 515930"/>
              <a:gd name="connsiteY4" fmla="*/ 3006986 h 3006986"/>
              <a:gd name="connsiteX5" fmla="*/ 242870 w 515930"/>
              <a:gd name="connsiteY5" fmla="*/ 2971771 h 3006986"/>
              <a:gd name="connsiteX6" fmla="*/ 61475 w 515930"/>
              <a:gd name="connsiteY6" fmla="*/ 369997 h 3006986"/>
              <a:gd name="connsiteX7" fmla="*/ 0 w 515930"/>
              <a:gd name="connsiteY7" fmla="*/ 0 h 3006986"/>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21353 w 475808"/>
              <a:gd name="connsiteY6" fmla="*/ 366822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5808" h="3003811">
                <a:moveTo>
                  <a:pt x="1153" y="0"/>
                </a:moveTo>
                <a:lnTo>
                  <a:pt x="0" y="116"/>
                </a:lnTo>
                <a:lnTo>
                  <a:pt x="475808" y="46731"/>
                </a:lnTo>
                <a:cubicBezTo>
                  <a:pt x="474427" y="1069625"/>
                  <a:pt x="390584" y="1949355"/>
                  <a:pt x="251900" y="2737218"/>
                </a:cubicBezTo>
                <a:lnTo>
                  <a:pt x="201570" y="3003811"/>
                </a:lnTo>
                <a:cubicBezTo>
                  <a:pt x="201963" y="2992073"/>
                  <a:pt x="202355" y="2980334"/>
                  <a:pt x="202748" y="2968596"/>
                </a:cubicBezTo>
                <a:cubicBezTo>
                  <a:pt x="238444" y="2139960"/>
                  <a:pt x="151962" y="1345056"/>
                  <a:pt x="43578" y="369997"/>
                </a:cubicBezTo>
                <a:lnTo>
                  <a:pt x="1153" y="0"/>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dirty="0"/>
          </a:p>
        </p:txBody>
      </p:sp>
      <p:sp>
        <p:nvSpPr>
          <p:cNvPr id="21" name="Picture Placeholder 3"/>
          <p:cNvSpPr>
            <a:spLocks noGrp="1"/>
          </p:cNvSpPr>
          <p:nvPr>
            <p:ph type="pic" sz="quarter" idx="16"/>
          </p:nvPr>
        </p:nvSpPr>
        <p:spPr>
          <a:xfrm>
            <a:off x="-11555" y="677724"/>
            <a:ext cx="3778706" cy="6189423"/>
          </a:xfrm>
          <a:custGeom>
            <a:avLst/>
            <a:gdLst>
              <a:gd name="connsiteX0" fmla="*/ 0 w 5462588"/>
              <a:gd name="connsiteY0" fmla="*/ 0 h 6049962"/>
              <a:gd name="connsiteX1" fmla="*/ 4552138 w 5462588"/>
              <a:gd name="connsiteY1" fmla="*/ 0 h 6049962"/>
              <a:gd name="connsiteX2" fmla="*/ 5462588 w 5462588"/>
              <a:gd name="connsiteY2" fmla="*/ 910450 h 6049962"/>
              <a:gd name="connsiteX3" fmla="*/ 5462588 w 5462588"/>
              <a:gd name="connsiteY3" fmla="*/ 6049962 h 6049962"/>
              <a:gd name="connsiteX4" fmla="*/ 0 w 5462588"/>
              <a:gd name="connsiteY4" fmla="*/ 6049962 h 6049962"/>
              <a:gd name="connsiteX5" fmla="*/ 0 w 5462588"/>
              <a:gd name="connsiteY5" fmla="*/ 0 h 6049962"/>
              <a:gd name="connsiteX0" fmla="*/ 0 w 5503709"/>
              <a:gd name="connsiteY0" fmla="*/ 0 h 6049962"/>
              <a:gd name="connsiteX1" fmla="*/ 5503709 w 5503709"/>
              <a:gd name="connsiteY1" fmla="*/ 7434 h 6049962"/>
              <a:gd name="connsiteX2" fmla="*/ 5462588 w 5503709"/>
              <a:gd name="connsiteY2" fmla="*/ 910450 h 6049962"/>
              <a:gd name="connsiteX3" fmla="*/ 5462588 w 5503709"/>
              <a:gd name="connsiteY3" fmla="*/ 6049962 h 6049962"/>
              <a:gd name="connsiteX4" fmla="*/ 0 w 5503709"/>
              <a:gd name="connsiteY4" fmla="*/ 6049962 h 6049962"/>
              <a:gd name="connsiteX5" fmla="*/ 0 w 5503709"/>
              <a:gd name="connsiteY5" fmla="*/ 0 h 6049962"/>
              <a:gd name="connsiteX0" fmla="*/ 0 w 5503709"/>
              <a:gd name="connsiteY0" fmla="*/ 104097 h 6154059"/>
              <a:gd name="connsiteX1" fmla="*/ 5503709 w 5503709"/>
              <a:gd name="connsiteY1" fmla="*/ 111531 h 6154059"/>
              <a:gd name="connsiteX2" fmla="*/ 5462588 w 5503709"/>
              <a:gd name="connsiteY2" fmla="*/ 1014547 h 6154059"/>
              <a:gd name="connsiteX3" fmla="*/ 5462588 w 5503709"/>
              <a:gd name="connsiteY3" fmla="*/ 6154059 h 6154059"/>
              <a:gd name="connsiteX4" fmla="*/ 0 w 5503709"/>
              <a:gd name="connsiteY4" fmla="*/ 6154059 h 6154059"/>
              <a:gd name="connsiteX5" fmla="*/ 0 w 5503709"/>
              <a:gd name="connsiteY5" fmla="*/ 104097 h 6154059"/>
              <a:gd name="connsiteX0" fmla="*/ 0 w 5503709"/>
              <a:gd name="connsiteY0" fmla="*/ 143333 h 6193295"/>
              <a:gd name="connsiteX1" fmla="*/ 5503709 w 5503709"/>
              <a:gd name="connsiteY1" fmla="*/ 150767 h 6193295"/>
              <a:gd name="connsiteX2" fmla="*/ 5462588 w 5503709"/>
              <a:gd name="connsiteY2" fmla="*/ 1053783 h 6193295"/>
              <a:gd name="connsiteX3" fmla="*/ 5462588 w 5503709"/>
              <a:gd name="connsiteY3" fmla="*/ 6193295 h 6193295"/>
              <a:gd name="connsiteX4" fmla="*/ 0 w 5503709"/>
              <a:gd name="connsiteY4" fmla="*/ 6193295 h 6193295"/>
              <a:gd name="connsiteX5" fmla="*/ 0 w 5503709"/>
              <a:gd name="connsiteY5" fmla="*/ 143333 h 6193295"/>
              <a:gd name="connsiteX0" fmla="*/ 0 w 5503709"/>
              <a:gd name="connsiteY0" fmla="*/ 143333 h 6193295"/>
              <a:gd name="connsiteX1" fmla="*/ 5503709 w 5503709"/>
              <a:gd name="connsiteY1" fmla="*/ 150767 h 6193295"/>
              <a:gd name="connsiteX2" fmla="*/ 5462588 w 5503709"/>
              <a:gd name="connsiteY2" fmla="*/ 1053783 h 6193295"/>
              <a:gd name="connsiteX3" fmla="*/ 4786080 w 5503709"/>
              <a:gd name="connsiteY3" fmla="*/ 6193295 h 6193295"/>
              <a:gd name="connsiteX4" fmla="*/ 0 w 5503709"/>
              <a:gd name="connsiteY4" fmla="*/ 6193295 h 6193295"/>
              <a:gd name="connsiteX5" fmla="*/ 0 w 5503709"/>
              <a:gd name="connsiteY5" fmla="*/ 143333 h 6193295"/>
              <a:gd name="connsiteX0" fmla="*/ 0 w 5693046"/>
              <a:gd name="connsiteY0" fmla="*/ 143333 h 6193295"/>
              <a:gd name="connsiteX1" fmla="*/ 5503709 w 5693046"/>
              <a:gd name="connsiteY1" fmla="*/ 150767 h 6193295"/>
              <a:gd name="connsiteX2" fmla="*/ 5693046 w 5693046"/>
              <a:gd name="connsiteY2" fmla="*/ 3179949 h 6193295"/>
              <a:gd name="connsiteX3" fmla="*/ 4786080 w 5693046"/>
              <a:gd name="connsiteY3" fmla="*/ 6193295 h 6193295"/>
              <a:gd name="connsiteX4" fmla="*/ 0 w 5693046"/>
              <a:gd name="connsiteY4" fmla="*/ 6193295 h 6193295"/>
              <a:gd name="connsiteX5" fmla="*/ 0 w 5693046"/>
              <a:gd name="connsiteY5" fmla="*/ 143333 h 6193295"/>
              <a:gd name="connsiteX0" fmla="*/ 0 w 5705796"/>
              <a:gd name="connsiteY0" fmla="*/ 143333 h 6193295"/>
              <a:gd name="connsiteX1" fmla="*/ 5503709 w 5705796"/>
              <a:gd name="connsiteY1" fmla="*/ 150767 h 6193295"/>
              <a:gd name="connsiteX2" fmla="*/ 5693046 w 5705796"/>
              <a:gd name="connsiteY2" fmla="*/ 3179949 h 6193295"/>
              <a:gd name="connsiteX3" fmla="*/ 4786080 w 5705796"/>
              <a:gd name="connsiteY3" fmla="*/ 6193295 h 6193295"/>
              <a:gd name="connsiteX4" fmla="*/ 0 w 5705796"/>
              <a:gd name="connsiteY4" fmla="*/ 6193295 h 6193295"/>
              <a:gd name="connsiteX5" fmla="*/ 0 w 5705796"/>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1920240 w 5708471"/>
              <a:gd name="connsiteY0" fmla="*/ 80600 h 6267722"/>
              <a:gd name="connsiteX1" fmla="*/ 5503709 w 5708471"/>
              <a:gd name="connsiteY1" fmla="*/ 225194 h 6267722"/>
              <a:gd name="connsiteX2" fmla="*/ 5693046 w 5708471"/>
              <a:gd name="connsiteY2" fmla="*/ 3254376 h 6267722"/>
              <a:gd name="connsiteX3" fmla="*/ 4786080 w 5708471"/>
              <a:gd name="connsiteY3" fmla="*/ 6267722 h 6267722"/>
              <a:gd name="connsiteX4" fmla="*/ 0 w 5708471"/>
              <a:gd name="connsiteY4" fmla="*/ 6267722 h 6267722"/>
              <a:gd name="connsiteX5" fmla="*/ 1920240 w 5708471"/>
              <a:gd name="connsiteY5" fmla="*/ 80600 h 6267722"/>
              <a:gd name="connsiteX0" fmla="*/ 0 w 3788231"/>
              <a:gd name="connsiteY0" fmla="*/ 80600 h 6322586"/>
              <a:gd name="connsiteX1" fmla="*/ 3583469 w 3788231"/>
              <a:gd name="connsiteY1" fmla="*/ 225194 h 6322586"/>
              <a:gd name="connsiteX2" fmla="*/ 3772806 w 3788231"/>
              <a:gd name="connsiteY2" fmla="*/ 3254376 h 6322586"/>
              <a:gd name="connsiteX3" fmla="*/ 2865840 w 3788231"/>
              <a:gd name="connsiteY3" fmla="*/ 6267722 h 6322586"/>
              <a:gd name="connsiteX4" fmla="*/ 91440 w 3788231"/>
              <a:gd name="connsiteY4" fmla="*/ 6322586 h 6322586"/>
              <a:gd name="connsiteX5" fmla="*/ 0 w 3788231"/>
              <a:gd name="connsiteY5" fmla="*/ 80600 h 6322586"/>
              <a:gd name="connsiteX0" fmla="*/ 0 w 3788231"/>
              <a:gd name="connsiteY0" fmla="*/ 80600 h 6286010"/>
              <a:gd name="connsiteX1" fmla="*/ 3583469 w 3788231"/>
              <a:gd name="connsiteY1" fmla="*/ 225194 h 6286010"/>
              <a:gd name="connsiteX2" fmla="*/ 3772806 w 3788231"/>
              <a:gd name="connsiteY2" fmla="*/ 3254376 h 6286010"/>
              <a:gd name="connsiteX3" fmla="*/ 2865840 w 3788231"/>
              <a:gd name="connsiteY3" fmla="*/ 6267722 h 6286010"/>
              <a:gd name="connsiteX4" fmla="*/ 0 w 3788231"/>
              <a:gd name="connsiteY4" fmla="*/ 6286010 h 6286010"/>
              <a:gd name="connsiteX5" fmla="*/ 0 w 3788231"/>
              <a:gd name="connsiteY5" fmla="*/ 80600 h 6286010"/>
              <a:gd name="connsiteX0" fmla="*/ 28575 w 3788231"/>
              <a:gd name="connsiteY0" fmla="*/ 81647 h 6283882"/>
              <a:gd name="connsiteX1" fmla="*/ 3583469 w 3788231"/>
              <a:gd name="connsiteY1" fmla="*/ 223066 h 6283882"/>
              <a:gd name="connsiteX2" fmla="*/ 3772806 w 3788231"/>
              <a:gd name="connsiteY2" fmla="*/ 3252248 h 6283882"/>
              <a:gd name="connsiteX3" fmla="*/ 2865840 w 3788231"/>
              <a:gd name="connsiteY3" fmla="*/ 6265594 h 6283882"/>
              <a:gd name="connsiteX4" fmla="*/ 0 w 3788231"/>
              <a:gd name="connsiteY4" fmla="*/ 6283882 h 6283882"/>
              <a:gd name="connsiteX5" fmla="*/ 28575 w 3788231"/>
              <a:gd name="connsiteY5" fmla="*/ 81647 h 6283882"/>
              <a:gd name="connsiteX0" fmla="*/ 41275 w 3800931"/>
              <a:gd name="connsiteY0" fmla="*/ 81647 h 6274357"/>
              <a:gd name="connsiteX1" fmla="*/ 3596169 w 3800931"/>
              <a:gd name="connsiteY1" fmla="*/ 223066 h 6274357"/>
              <a:gd name="connsiteX2" fmla="*/ 3785506 w 3800931"/>
              <a:gd name="connsiteY2" fmla="*/ 3252248 h 6274357"/>
              <a:gd name="connsiteX3" fmla="*/ 2878540 w 3800931"/>
              <a:gd name="connsiteY3" fmla="*/ 6265594 h 6274357"/>
              <a:gd name="connsiteX4" fmla="*/ 0 w 3800931"/>
              <a:gd name="connsiteY4" fmla="*/ 6274357 h 6274357"/>
              <a:gd name="connsiteX5" fmla="*/ 41275 w 3800931"/>
              <a:gd name="connsiteY5" fmla="*/ 81647 h 6274357"/>
              <a:gd name="connsiteX0" fmla="*/ 31750 w 3791406"/>
              <a:gd name="connsiteY0" fmla="*/ 81647 h 6277532"/>
              <a:gd name="connsiteX1" fmla="*/ 3586644 w 3791406"/>
              <a:gd name="connsiteY1" fmla="*/ 223066 h 6277532"/>
              <a:gd name="connsiteX2" fmla="*/ 3775981 w 3791406"/>
              <a:gd name="connsiteY2" fmla="*/ 3252248 h 6277532"/>
              <a:gd name="connsiteX3" fmla="*/ 2869015 w 3791406"/>
              <a:gd name="connsiteY3" fmla="*/ 6265594 h 6277532"/>
              <a:gd name="connsiteX4" fmla="*/ 0 w 3791406"/>
              <a:gd name="connsiteY4" fmla="*/ 6277532 h 6277532"/>
              <a:gd name="connsiteX5" fmla="*/ 31750 w 3791406"/>
              <a:gd name="connsiteY5" fmla="*/ 81647 h 6277532"/>
              <a:gd name="connsiteX0" fmla="*/ 31750 w 3791406"/>
              <a:gd name="connsiteY0" fmla="*/ 35321 h 6231206"/>
              <a:gd name="connsiteX1" fmla="*/ 3586644 w 3791406"/>
              <a:gd name="connsiteY1" fmla="*/ 176740 h 6231206"/>
              <a:gd name="connsiteX2" fmla="*/ 3775981 w 3791406"/>
              <a:gd name="connsiteY2" fmla="*/ 3205922 h 6231206"/>
              <a:gd name="connsiteX3" fmla="*/ 2869015 w 3791406"/>
              <a:gd name="connsiteY3" fmla="*/ 6219268 h 6231206"/>
              <a:gd name="connsiteX4" fmla="*/ 0 w 3791406"/>
              <a:gd name="connsiteY4" fmla="*/ 6231206 h 6231206"/>
              <a:gd name="connsiteX5" fmla="*/ 31750 w 3791406"/>
              <a:gd name="connsiteY5" fmla="*/ 35321 h 6231206"/>
              <a:gd name="connsiteX0" fmla="*/ 31750 w 3791406"/>
              <a:gd name="connsiteY0" fmla="*/ 19801 h 6215686"/>
              <a:gd name="connsiteX1" fmla="*/ 3586644 w 3791406"/>
              <a:gd name="connsiteY1" fmla="*/ 161220 h 6215686"/>
              <a:gd name="connsiteX2" fmla="*/ 3775981 w 3791406"/>
              <a:gd name="connsiteY2" fmla="*/ 3190402 h 6215686"/>
              <a:gd name="connsiteX3" fmla="*/ 2869015 w 3791406"/>
              <a:gd name="connsiteY3" fmla="*/ 6203748 h 6215686"/>
              <a:gd name="connsiteX4" fmla="*/ 0 w 3791406"/>
              <a:gd name="connsiteY4" fmla="*/ 6215686 h 6215686"/>
              <a:gd name="connsiteX5" fmla="*/ 31750 w 3791406"/>
              <a:gd name="connsiteY5" fmla="*/ 19801 h 6215686"/>
              <a:gd name="connsiteX0" fmla="*/ 31750 w 3791406"/>
              <a:gd name="connsiteY0" fmla="*/ 9351 h 6205236"/>
              <a:gd name="connsiteX1" fmla="*/ 3586644 w 3791406"/>
              <a:gd name="connsiteY1" fmla="*/ 150770 h 6205236"/>
              <a:gd name="connsiteX2" fmla="*/ 3775981 w 3791406"/>
              <a:gd name="connsiteY2" fmla="*/ 3179952 h 6205236"/>
              <a:gd name="connsiteX3" fmla="*/ 2869015 w 3791406"/>
              <a:gd name="connsiteY3" fmla="*/ 6193298 h 6205236"/>
              <a:gd name="connsiteX4" fmla="*/ 0 w 3791406"/>
              <a:gd name="connsiteY4" fmla="*/ 6205236 h 6205236"/>
              <a:gd name="connsiteX5" fmla="*/ 31750 w 3791406"/>
              <a:gd name="connsiteY5" fmla="*/ 9351 h 6205236"/>
              <a:gd name="connsiteX0" fmla="*/ 15875 w 3791406"/>
              <a:gd name="connsiteY0" fmla="*/ 11826 h 6201361"/>
              <a:gd name="connsiteX1" fmla="*/ 3586644 w 3791406"/>
              <a:gd name="connsiteY1" fmla="*/ 146895 h 6201361"/>
              <a:gd name="connsiteX2" fmla="*/ 3775981 w 3791406"/>
              <a:gd name="connsiteY2" fmla="*/ 3176077 h 6201361"/>
              <a:gd name="connsiteX3" fmla="*/ 2869015 w 3791406"/>
              <a:gd name="connsiteY3" fmla="*/ 6189423 h 6201361"/>
              <a:gd name="connsiteX4" fmla="*/ 0 w 3791406"/>
              <a:gd name="connsiteY4" fmla="*/ 6201361 h 6201361"/>
              <a:gd name="connsiteX5" fmla="*/ 15875 w 3791406"/>
              <a:gd name="connsiteY5" fmla="*/ 11826 h 6201361"/>
              <a:gd name="connsiteX0" fmla="*/ 22225 w 3797756"/>
              <a:gd name="connsiteY0" fmla="*/ 11826 h 6198186"/>
              <a:gd name="connsiteX1" fmla="*/ 3592994 w 3797756"/>
              <a:gd name="connsiteY1" fmla="*/ 146895 h 6198186"/>
              <a:gd name="connsiteX2" fmla="*/ 3782331 w 3797756"/>
              <a:gd name="connsiteY2" fmla="*/ 3176077 h 6198186"/>
              <a:gd name="connsiteX3" fmla="*/ 2875365 w 3797756"/>
              <a:gd name="connsiteY3" fmla="*/ 6189423 h 6198186"/>
              <a:gd name="connsiteX4" fmla="*/ 0 w 3797756"/>
              <a:gd name="connsiteY4" fmla="*/ 6198186 h 6198186"/>
              <a:gd name="connsiteX5" fmla="*/ 22225 w 3797756"/>
              <a:gd name="connsiteY5" fmla="*/ 11826 h 6198186"/>
              <a:gd name="connsiteX0" fmla="*/ 271 w 3775802"/>
              <a:gd name="connsiteY0" fmla="*/ 11826 h 6195011"/>
              <a:gd name="connsiteX1" fmla="*/ 3571040 w 3775802"/>
              <a:gd name="connsiteY1" fmla="*/ 146895 h 6195011"/>
              <a:gd name="connsiteX2" fmla="*/ 3760377 w 3775802"/>
              <a:gd name="connsiteY2" fmla="*/ 3176077 h 6195011"/>
              <a:gd name="connsiteX3" fmla="*/ 2853411 w 3775802"/>
              <a:gd name="connsiteY3" fmla="*/ 6189423 h 6195011"/>
              <a:gd name="connsiteX4" fmla="*/ 63771 w 3775802"/>
              <a:gd name="connsiteY4" fmla="*/ 6195011 h 6195011"/>
              <a:gd name="connsiteX5" fmla="*/ 271 w 3775802"/>
              <a:gd name="connsiteY5" fmla="*/ 11826 h 6195011"/>
              <a:gd name="connsiteX0" fmla="*/ 3175 w 3778706"/>
              <a:gd name="connsiteY0" fmla="*/ 11826 h 6189423"/>
              <a:gd name="connsiteX1" fmla="*/ 3573944 w 3778706"/>
              <a:gd name="connsiteY1" fmla="*/ 146895 h 6189423"/>
              <a:gd name="connsiteX2" fmla="*/ 3763281 w 3778706"/>
              <a:gd name="connsiteY2" fmla="*/ 3176077 h 6189423"/>
              <a:gd name="connsiteX3" fmla="*/ 2856315 w 3778706"/>
              <a:gd name="connsiteY3" fmla="*/ 6189423 h 6189423"/>
              <a:gd name="connsiteX4" fmla="*/ 0 w 3778706"/>
              <a:gd name="connsiteY4" fmla="*/ 6188661 h 6189423"/>
              <a:gd name="connsiteX5" fmla="*/ 3175 w 3778706"/>
              <a:gd name="connsiteY5" fmla="*/ 11826 h 618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8706" h="6189423">
                <a:moveTo>
                  <a:pt x="3175" y="11826"/>
                </a:moveTo>
                <a:cubicBezTo>
                  <a:pt x="490152" y="19105"/>
                  <a:pt x="977762" y="-69160"/>
                  <a:pt x="3573944" y="146895"/>
                </a:cubicBezTo>
                <a:cubicBezTo>
                  <a:pt x="3681661" y="1164056"/>
                  <a:pt x="3826549" y="2114311"/>
                  <a:pt x="3763281" y="3176077"/>
                </a:cubicBezTo>
                <a:cubicBezTo>
                  <a:pt x="3557603" y="4210263"/>
                  <a:pt x="3232979" y="5214711"/>
                  <a:pt x="2856315" y="6189423"/>
                </a:cubicBezTo>
                <a:lnTo>
                  <a:pt x="0" y="6188661"/>
                </a:lnTo>
                <a:cubicBezTo>
                  <a:pt x="5292" y="4125483"/>
                  <a:pt x="-2117" y="2075004"/>
                  <a:pt x="3175" y="11826"/>
                </a:cubicBezTo>
                <a:close/>
              </a:path>
            </a:pathLst>
          </a:custGeom>
          <a:solidFill>
            <a:schemeClr val="bg1">
              <a:lumMod val="75000"/>
            </a:schemeClr>
          </a:solidFill>
        </p:spPr>
        <p:txBody>
          <a:bodyPr/>
          <a:lstStyle/>
          <a:p>
            <a:endParaRPr lang="en-US" dirty="0"/>
          </a:p>
        </p:txBody>
      </p:sp>
      <p:pic>
        <p:nvPicPr>
          <p:cNvPr id="26" name="Picture 2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40304" y="6242208"/>
            <a:ext cx="997114" cy="152170"/>
          </a:xfrm>
          <a:prstGeom prst="rect">
            <a:avLst/>
          </a:prstGeom>
        </p:spPr>
      </p:pic>
    </p:spTree>
    <p:extLst>
      <p:ext uri="{BB962C8B-B14F-4D97-AF65-F5344CB8AC3E}">
        <p14:creationId xmlns:p14="http://schemas.microsoft.com/office/powerpoint/2010/main" val="1303356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with image right 2">
    <p:bg>
      <p:bgRef idx="1001">
        <a:schemeClr val="bg1"/>
      </p:bgRef>
    </p:bg>
    <p:spTree>
      <p:nvGrpSpPr>
        <p:cNvPr id="1" name=""/>
        <p:cNvGrpSpPr/>
        <p:nvPr/>
      </p:nvGrpSpPr>
      <p:grpSpPr>
        <a:xfrm>
          <a:off x="0" y="0"/>
          <a:ext cx="0" cy="0"/>
          <a:chOff x="0" y="0"/>
          <a:chExt cx="0" cy="0"/>
        </a:xfrm>
      </p:grpSpPr>
      <p:sp>
        <p:nvSpPr>
          <p:cNvPr id="7" name="Picture Placeholder 12"/>
          <p:cNvSpPr>
            <a:spLocks noGrp="1"/>
          </p:cNvSpPr>
          <p:nvPr>
            <p:ph type="pic" sz="quarter" idx="14"/>
          </p:nvPr>
        </p:nvSpPr>
        <p:spPr>
          <a:xfrm flipH="1">
            <a:off x="5164299" y="2"/>
            <a:ext cx="3983784" cy="6874330"/>
          </a:xfrm>
          <a:custGeom>
            <a:avLst/>
            <a:gdLst>
              <a:gd name="connsiteX0" fmla="*/ 0 w 3209925"/>
              <a:gd name="connsiteY0" fmla="*/ 0 h 6858000"/>
              <a:gd name="connsiteX1" fmla="*/ 1760515 w 3209925"/>
              <a:gd name="connsiteY1" fmla="*/ 0 h 6858000"/>
              <a:gd name="connsiteX2" fmla="*/ 3209925 w 3209925"/>
              <a:gd name="connsiteY2" fmla="*/ 1449410 h 6858000"/>
              <a:gd name="connsiteX3" fmla="*/ 3209925 w 3209925"/>
              <a:gd name="connsiteY3" fmla="*/ 6858000 h 6858000"/>
              <a:gd name="connsiteX4" fmla="*/ 0 w 3209925"/>
              <a:gd name="connsiteY4" fmla="*/ 6858000 h 6858000"/>
              <a:gd name="connsiteX5" fmla="*/ 0 w 3209925"/>
              <a:gd name="connsiteY5" fmla="*/ 0 h 6858000"/>
              <a:gd name="connsiteX0" fmla="*/ 0 w 4416933"/>
              <a:gd name="connsiteY0" fmla="*/ 0 h 6858000"/>
              <a:gd name="connsiteX1" fmla="*/ 1760515 w 4416933"/>
              <a:gd name="connsiteY1" fmla="*/ 0 h 6858000"/>
              <a:gd name="connsiteX2" fmla="*/ 4416933 w 4416933"/>
              <a:gd name="connsiteY2" fmla="*/ 1449410 h 6858000"/>
              <a:gd name="connsiteX3" fmla="*/ 3209925 w 4416933"/>
              <a:gd name="connsiteY3" fmla="*/ 6858000 h 6858000"/>
              <a:gd name="connsiteX4" fmla="*/ 0 w 4416933"/>
              <a:gd name="connsiteY4" fmla="*/ 6858000 h 6858000"/>
              <a:gd name="connsiteX5" fmla="*/ 0 w 4416933"/>
              <a:gd name="connsiteY5" fmla="*/ 0 h 6858000"/>
              <a:gd name="connsiteX0" fmla="*/ 0 w 4420108"/>
              <a:gd name="connsiteY0" fmla="*/ 0 h 6858000"/>
              <a:gd name="connsiteX1" fmla="*/ 1760515 w 4420108"/>
              <a:gd name="connsiteY1" fmla="*/ 0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0 w 4420108"/>
              <a:gd name="connsiteY0" fmla="*/ 0 h 6858000"/>
              <a:gd name="connsiteX1" fmla="*/ 1735115 w 4420108"/>
              <a:gd name="connsiteY1" fmla="*/ 3175 h 6858000"/>
              <a:gd name="connsiteX2" fmla="*/ 4420108 w 4420108"/>
              <a:gd name="connsiteY2" fmla="*/ 1433535 h 6858000"/>
              <a:gd name="connsiteX3" fmla="*/ 3209925 w 4420108"/>
              <a:gd name="connsiteY3" fmla="*/ 6858000 h 6858000"/>
              <a:gd name="connsiteX4" fmla="*/ 0 w 4420108"/>
              <a:gd name="connsiteY4" fmla="*/ 6858000 h 6858000"/>
              <a:gd name="connsiteX5" fmla="*/ 0 w 4420108"/>
              <a:gd name="connsiteY5" fmla="*/ 0 h 6858000"/>
              <a:gd name="connsiteX0" fmla="*/ 625033 w 5045141"/>
              <a:gd name="connsiteY0" fmla="*/ 0 h 6858000"/>
              <a:gd name="connsiteX1" fmla="*/ 2360148 w 5045141"/>
              <a:gd name="connsiteY1" fmla="*/ 3175 h 6858000"/>
              <a:gd name="connsiteX2" fmla="*/ 5045141 w 5045141"/>
              <a:gd name="connsiteY2" fmla="*/ 1433535 h 6858000"/>
              <a:gd name="connsiteX3" fmla="*/ 3834958 w 5045141"/>
              <a:gd name="connsiteY3" fmla="*/ 6858000 h 6858000"/>
              <a:gd name="connsiteX4" fmla="*/ 0 w 5045141"/>
              <a:gd name="connsiteY4" fmla="*/ 6858000 h 6858000"/>
              <a:gd name="connsiteX5" fmla="*/ 625033 w 5045141"/>
              <a:gd name="connsiteY5" fmla="*/ 0 h 6858000"/>
              <a:gd name="connsiteX0" fmla="*/ 11575 w 5045141"/>
              <a:gd name="connsiteY0" fmla="*/ 0 h 6858000"/>
              <a:gd name="connsiteX1" fmla="*/ 2360148 w 5045141"/>
              <a:gd name="connsiteY1" fmla="*/ 3175 h 6858000"/>
              <a:gd name="connsiteX2" fmla="*/ 5045141 w 5045141"/>
              <a:gd name="connsiteY2" fmla="*/ 1433535 h 6858000"/>
              <a:gd name="connsiteX3" fmla="*/ 3834958 w 5045141"/>
              <a:gd name="connsiteY3" fmla="*/ 6858000 h 6858000"/>
              <a:gd name="connsiteX4" fmla="*/ 0 w 5045141"/>
              <a:gd name="connsiteY4" fmla="*/ 6858000 h 6858000"/>
              <a:gd name="connsiteX5" fmla="*/ 11575 w 5045141"/>
              <a:gd name="connsiteY5" fmla="*/ 0 h 6858000"/>
              <a:gd name="connsiteX0" fmla="*/ 787182 w 5045141"/>
              <a:gd name="connsiteY0" fmla="*/ 4989 h 6854825"/>
              <a:gd name="connsiteX1" fmla="*/ 2360148 w 5045141"/>
              <a:gd name="connsiteY1" fmla="*/ 0 h 6854825"/>
              <a:gd name="connsiteX2" fmla="*/ 5045141 w 5045141"/>
              <a:gd name="connsiteY2" fmla="*/ 1430360 h 6854825"/>
              <a:gd name="connsiteX3" fmla="*/ 3834958 w 5045141"/>
              <a:gd name="connsiteY3" fmla="*/ 6854825 h 6854825"/>
              <a:gd name="connsiteX4" fmla="*/ 0 w 5045141"/>
              <a:gd name="connsiteY4" fmla="*/ 6854825 h 6854825"/>
              <a:gd name="connsiteX5" fmla="*/ 787182 w 5045141"/>
              <a:gd name="connsiteY5" fmla="*/ 4989 h 6854825"/>
              <a:gd name="connsiteX0" fmla="*/ 41 w 4258000"/>
              <a:gd name="connsiteY0" fmla="*/ 4989 h 6854825"/>
              <a:gd name="connsiteX1" fmla="*/ 1573007 w 4258000"/>
              <a:gd name="connsiteY1" fmla="*/ 0 h 6854825"/>
              <a:gd name="connsiteX2" fmla="*/ 4258000 w 4258000"/>
              <a:gd name="connsiteY2" fmla="*/ 1430360 h 6854825"/>
              <a:gd name="connsiteX3" fmla="*/ 3047817 w 4258000"/>
              <a:gd name="connsiteY3" fmla="*/ 6854825 h 6854825"/>
              <a:gd name="connsiteX4" fmla="*/ 266052 w 4258000"/>
              <a:gd name="connsiteY4" fmla="*/ 6854825 h 6854825"/>
              <a:gd name="connsiteX5" fmla="*/ 41 w 4258000"/>
              <a:gd name="connsiteY5" fmla="*/ 4989 h 6854825"/>
              <a:gd name="connsiteX0" fmla="*/ 21 w 4257980"/>
              <a:gd name="connsiteY0" fmla="*/ 4989 h 6862990"/>
              <a:gd name="connsiteX1" fmla="*/ 1572987 w 4257980"/>
              <a:gd name="connsiteY1" fmla="*/ 0 h 6862990"/>
              <a:gd name="connsiteX2" fmla="*/ 4257980 w 4257980"/>
              <a:gd name="connsiteY2" fmla="*/ 1430360 h 6862990"/>
              <a:gd name="connsiteX3" fmla="*/ 3047797 w 4257980"/>
              <a:gd name="connsiteY3" fmla="*/ 6854825 h 6862990"/>
              <a:gd name="connsiteX4" fmla="*/ 535453 w 4257980"/>
              <a:gd name="connsiteY4" fmla="*/ 6862990 h 6862990"/>
              <a:gd name="connsiteX5" fmla="*/ 21 w 4257980"/>
              <a:gd name="connsiteY5" fmla="*/ 4989 h 6862990"/>
              <a:gd name="connsiteX0" fmla="*/ 39 w 4257998"/>
              <a:gd name="connsiteY0" fmla="*/ 4989 h 6871155"/>
              <a:gd name="connsiteX1" fmla="*/ 1573005 w 4257998"/>
              <a:gd name="connsiteY1" fmla="*/ 0 h 6871155"/>
              <a:gd name="connsiteX2" fmla="*/ 4257998 w 4257998"/>
              <a:gd name="connsiteY2" fmla="*/ 1430360 h 6871155"/>
              <a:gd name="connsiteX3" fmla="*/ 3047815 w 4257998"/>
              <a:gd name="connsiteY3" fmla="*/ 6854825 h 6871155"/>
              <a:gd name="connsiteX4" fmla="*/ 274214 w 4257998"/>
              <a:gd name="connsiteY4" fmla="*/ 6871155 h 6871155"/>
              <a:gd name="connsiteX5" fmla="*/ 39 w 4257998"/>
              <a:gd name="connsiteY5" fmla="*/ 4989 h 6871155"/>
              <a:gd name="connsiteX0" fmla="*/ 484 w 3997186"/>
              <a:gd name="connsiteY0" fmla="*/ 0 h 6890659"/>
              <a:gd name="connsiteX1" fmla="*/ 1312193 w 3997186"/>
              <a:gd name="connsiteY1" fmla="*/ 19504 h 6890659"/>
              <a:gd name="connsiteX2" fmla="*/ 3997186 w 3997186"/>
              <a:gd name="connsiteY2" fmla="*/ 1449864 h 6890659"/>
              <a:gd name="connsiteX3" fmla="*/ 2787003 w 3997186"/>
              <a:gd name="connsiteY3" fmla="*/ 6874329 h 6890659"/>
              <a:gd name="connsiteX4" fmla="*/ 13402 w 3997186"/>
              <a:gd name="connsiteY4" fmla="*/ 6890659 h 6890659"/>
              <a:gd name="connsiteX5" fmla="*/ 484 w 3997186"/>
              <a:gd name="connsiteY5" fmla="*/ 0 h 6890659"/>
              <a:gd name="connsiteX0" fmla="*/ 223846 w 3983784"/>
              <a:gd name="connsiteY0" fmla="*/ 0 h 6874330"/>
              <a:gd name="connsiteX1" fmla="*/ 1298791 w 3983784"/>
              <a:gd name="connsiteY1" fmla="*/ 3175 h 6874330"/>
              <a:gd name="connsiteX2" fmla="*/ 3983784 w 3983784"/>
              <a:gd name="connsiteY2" fmla="*/ 1433535 h 6874330"/>
              <a:gd name="connsiteX3" fmla="*/ 2773601 w 3983784"/>
              <a:gd name="connsiteY3" fmla="*/ 6858000 h 6874330"/>
              <a:gd name="connsiteX4" fmla="*/ 0 w 3983784"/>
              <a:gd name="connsiteY4" fmla="*/ 6874330 h 6874330"/>
              <a:gd name="connsiteX5" fmla="*/ 223846 w 3983784"/>
              <a:gd name="connsiteY5" fmla="*/ 0 h 6874330"/>
              <a:gd name="connsiteX0" fmla="*/ 3411 w 3983784"/>
              <a:gd name="connsiteY0" fmla="*/ 0 h 6874330"/>
              <a:gd name="connsiteX1" fmla="*/ 1298791 w 3983784"/>
              <a:gd name="connsiteY1" fmla="*/ 3175 h 6874330"/>
              <a:gd name="connsiteX2" fmla="*/ 3983784 w 3983784"/>
              <a:gd name="connsiteY2" fmla="*/ 1433535 h 6874330"/>
              <a:gd name="connsiteX3" fmla="*/ 2773601 w 3983784"/>
              <a:gd name="connsiteY3" fmla="*/ 6858000 h 6874330"/>
              <a:gd name="connsiteX4" fmla="*/ 0 w 3983784"/>
              <a:gd name="connsiteY4" fmla="*/ 6874330 h 6874330"/>
              <a:gd name="connsiteX5" fmla="*/ 3411 w 3983784"/>
              <a:gd name="connsiteY5" fmla="*/ 0 h 687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3784" h="6874330">
                <a:moveTo>
                  <a:pt x="3411" y="0"/>
                </a:moveTo>
                <a:lnTo>
                  <a:pt x="1298791" y="3175"/>
                </a:lnTo>
                <a:cubicBezTo>
                  <a:pt x="2555739" y="568862"/>
                  <a:pt x="3726961" y="1261548"/>
                  <a:pt x="3983784" y="1433535"/>
                </a:cubicBezTo>
                <a:lnTo>
                  <a:pt x="2773601" y="6858000"/>
                </a:lnTo>
                <a:lnTo>
                  <a:pt x="0" y="6874330"/>
                </a:lnTo>
                <a:cubicBezTo>
                  <a:pt x="3858" y="4588330"/>
                  <a:pt x="-447" y="2286000"/>
                  <a:pt x="3411" y="0"/>
                </a:cubicBezTo>
                <a:close/>
              </a:path>
            </a:pathLst>
          </a:custGeom>
          <a:solidFill>
            <a:schemeClr val="bg1">
              <a:lumMod val="75000"/>
            </a:schemeClr>
          </a:solidFill>
        </p:spPr>
        <p:txBody>
          <a:bodyPr/>
          <a:lstStyle/>
          <a:p>
            <a:endParaRPr lang="en-US" dirty="0"/>
          </a:p>
        </p:txBody>
      </p:sp>
      <p:sp>
        <p:nvSpPr>
          <p:cNvPr id="8" name="Freeform 7"/>
          <p:cNvSpPr/>
          <p:nvPr userDrawn="1"/>
        </p:nvSpPr>
        <p:spPr>
          <a:xfrm flipH="1">
            <a:off x="5156680" y="-3176"/>
            <a:ext cx="2708729" cy="1440827"/>
          </a:xfrm>
          <a:custGeom>
            <a:avLst/>
            <a:gdLst>
              <a:gd name="connsiteX0" fmla="*/ 0 w 2661104"/>
              <a:gd name="connsiteY0" fmla="*/ 0 h 1418602"/>
              <a:gd name="connsiteX1" fmla="*/ 833275 w 2661104"/>
              <a:gd name="connsiteY1" fmla="*/ 0 h 1418602"/>
              <a:gd name="connsiteX2" fmla="*/ 2450968 w 2661104"/>
              <a:gd name="connsiteY2" fmla="*/ 1212297 h 1418602"/>
              <a:gd name="connsiteX3" fmla="*/ 2661104 w 2661104"/>
              <a:gd name="connsiteY3" fmla="*/ 1418602 h 1418602"/>
              <a:gd name="connsiteX4" fmla="*/ 2605866 w 2661104"/>
              <a:gd name="connsiteY4" fmla="*/ 1382644 h 1418602"/>
              <a:gd name="connsiteX5" fmla="*/ 445260 w 2661104"/>
              <a:gd name="connsiteY5" fmla="*/ 207296 h 1418602"/>
              <a:gd name="connsiteX6" fmla="*/ 0 w 2661104"/>
              <a:gd name="connsiteY6" fmla="*/ 0 h 1418602"/>
              <a:gd name="connsiteX0" fmla="*/ 0 w 2661104"/>
              <a:gd name="connsiteY0" fmla="*/ 22225 h 1440827"/>
              <a:gd name="connsiteX1" fmla="*/ 823750 w 2661104"/>
              <a:gd name="connsiteY1" fmla="*/ 0 h 1440827"/>
              <a:gd name="connsiteX2" fmla="*/ 2450968 w 2661104"/>
              <a:gd name="connsiteY2" fmla="*/ 1234522 h 1440827"/>
              <a:gd name="connsiteX3" fmla="*/ 2661104 w 2661104"/>
              <a:gd name="connsiteY3" fmla="*/ 1440827 h 1440827"/>
              <a:gd name="connsiteX4" fmla="*/ 2605866 w 2661104"/>
              <a:gd name="connsiteY4" fmla="*/ 1404869 h 1440827"/>
              <a:gd name="connsiteX5" fmla="*/ 445260 w 2661104"/>
              <a:gd name="connsiteY5" fmla="*/ 229521 h 1440827"/>
              <a:gd name="connsiteX6" fmla="*/ 0 w 2661104"/>
              <a:gd name="connsiteY6" fmla="*/ 22225 h 1440827"/>
              <a:gd name="connsiteX0" fmla="*/ 0 w 2692854"/>
              <a:gd name="connsiteY0" fmla="*/ 3175 h 1440827"/>
              <a:gd name="connsiteX1" fmla="*/ 855500 w 2692854"/>
              <a:gd name="connsiteY1" fmla="*/ 0 h 1440827"/>
              <a:gd name="connsiteX2" fmla="*/ 2482718 w 2692854"/>
              <a:gd name="connsiteY2" fmla="*/ 1234522 h 1440827"/>
              <a:gd name="connsiteX3" fmla="*/ 2692854 w 2692854"/>
              <a:gd name="connsiteY3" fmla="*/ 1440827 h 1440827"/>
              <a:gd name="connsiteX4" fmla="*/ 2637616 w 2692854"/>
              <a:gd name="connsiteY4" fmla="*/ 1404869 h 1440827"/>
              <a:gd name="connsiteX5" fmla="*/ 477010 w 2692854"/>
              <a:gd name="connsiteY5" fmla="*/ 229521 h 1440827"/>
              <a:gd name="connsiteX6" fmla="*/ 0 w 2692854"/>
              <a:gd name="connsiteY6" fmla="*/ 3175 h 1440827"/>
              <a:gd name="connsiteX0" fmla="*/ 0 w 2692854"/>
              <a:gd name="connsiteY0" fmla="*/ 6350 h 1440827"/>
              <a:gd name="connsiteX1" fmla="*/ 855500 w 2692854"/>
              <a:gd name="connsiteY1" fmla="*/ 0 h 1440827"/>
              <a:gd name="connsiteX2" fmla="*/ 2482718 w 2692854"/>
              <a:gd name="connsiteY2" fmla="*/ 1234522 h 1440827"/>
              <a:gd name="connsiteX3" fmla="*/ 2692854 w 2692854"/>
              <a:gd name="connsiteY3" fmla="*/ 1440827 h 1440827"/>
              <a:gd name="connsiteX4" fmla="*/ 2637616 w 2692854"/>
              <a:gd name="connsiteY4" fmla="*/ 1404869 h 1440827"/>
              <a:gd name="connsiteX5" fmla="*/ 477010 w 2692854"/>
              <a:gd name="connsiteY5" fmla="*/ 229521 h 1440827"/>
              <a:gd name="connsiteX6" fmla="*/ 0 w 2692854"/>
              <a:gd name="connsiteY6" fmla="*/ 6350 h 1440827"/>
              <a:gd name="connsiteX0" fmla="*/ 0 w 2696029"/>
              <a:gd name="connsiteY0" fmla="*/ 0 h 1440827"/>
              <a:gd name="connsiteX1" fmla="*/ 858675 w 2696029"/>
              <a:gd name="connsiteY1" fmla="*/ 0 h 1440827"/>
              <a:gd name="connsiteX2" fmla="*/ 2485893 w 2696029"/>
              <a:gd name="connsiteY2" fmla="*/ 1234522 h 1440827"/>
              <a:gd name="connsiteX3" fmla="*/ 2696029 w 2696029"/>
              <a:gd name="connsiteY3" fmla="*/ 1440827 h 1440827"/>
              <a:gd name="connsiteX4" fmla="*/ 2640791 w 2696029"/>
              <a:gd name="connsiteY4" fmla="*/ 1404869 h 1440827"/>
              <a:gd name="connsiteX5" fmla="*/ 480185 w 2696029"/>
              <a:gd name="connsiteY5" fmla="*/ 229521 h 1440827"/>
              <a:gd name="connsiteX6" fmla="*/ 0 w 2696029"/>
              <a:gd name="connsiteY6" fmla="*/ 0 h 1440827"/>
              <a:gd name="connsiteX0" fmla="*/ 0 w 2708729"/>
              <a:gd name="connsiteY0" fmla="*/ 0 h 1440827"/>
              <a:gd name="connsiteX1" fmla="*/ 871375 w 2708729"/>
              <a:gd name="connsiteY1" fmla="*/ 0 h 1440827"/>
              <a:gd name="connsiteX2" fmla="*/ 2498593 w 2708729"/>
              <a:gd name="connsiteY2" fmla="*/ 1234522 h 1440827"/>
              <a:gd name="connsiteX3" fmla="*/ 2708729 w 2708729"/>
              <a:gd name="connsiteY3" fmla="*/ 1440827 h 1440827"/>
              <a:gd name="connsiteX4" fmla="*/ 2653491 w 2708729"/>
              <a:gd name="connsiteY4" fmla="*/ 1404869 h 1440827"/>
              <a:gd name="connsiteX5" fmla="*/ 492885 w 2708729"/>
              <a:gd name="connsiteY5" fmla="*/ 229521 h 1440827"/>
              <a:gd name="connsiteX6" fmla="*/ 0 w 2708729"/>
              <a:gd name="connsiteY6" fmla="*/ 0 h 144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8729" h="1440827">
                <a:moveTo>
                  <a:pt x="0" y="0"/>
                </a:moveTo>
                <a:lnTo>
                  <a:pt x="871375" y="0"/>
                </a:lnTo>
                <a:cubicBezTo>
                  <a:pt x="1347100" y="320234"/>
                  <a:pt x="1983063" y="755066"/>
                  <a:pt x="2498593" y="1234522"/>
                </a:cubicBezTo>
                <a:lnTo>
                  <a:pt x="2708729" y="1440827"/>
                </a:lnTo>
                <a:lnTo>
                  <a:pt x="2653491" y="1404869"/>
                </a:lnTo>
                <a:cubicBezTo>
                  <a:pt x="2354584" y="1214301"/>
                  <a:pt x="1486222" y="706715"/>
                  <a:pt x="492885" y="229521"/>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Freeform 8"/>
          <p:cNvSpPr/>
          <p:nvPr userDrawn="1"/>
        </p:nvSpPr>
        <p:spPr>
          <a:xfrm flipH="1">
            <a:off x="5171713" y="1440816"/>
            <a:ext cx="1219532" cy="5429884"/>
          </a:xfrm>
          <a:custGeom>
            <a:avLst/>
            <a:gdLst>
              <a:gd name="connsiteX0" fmla="*/ 1219502 w 1219532"/>
              <a:gd name="connsiteY0" fmla="*/ 0 h 5429884"/>
              <a:gd name="connsiteX1" fmla="*/ 1219532 w 1219532"/>
              <a:gd name="connsiteY1" fmla="*/ 30 h 5429884"/>
              <a:gd name="connsiteX2" fmla="*/ 617437 w 1219532"/>
              <a:gd name="connsiteY2" fmla="*/ 5429884 h 5429884"/>
              <a:gd name="connsiteX3" fmla="*/ 0 w 1219532"/>
              <a:gd name="connsiteY3" fmla="*/ 5428857 h 5429884"/>
              <a:gd name="connsiteX4" fmla="*/ 0 w 1219532"/>
              <a:gd name="connsiteY4" fmla="*/ 5423534 h 5429884"/>
              <a:gd name="connsiteX5" fmla="*/ 9526 w 1219532"/>
              <a:gd name="connsiteY5" fmla="*/ 5423534 h 542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32" h="5429884">
                <a:moveTo>
                  <a:pt x="1219502" y="0"/>
                </a:moveTo>
                <a:lnTo>
                  <a:pt x="1219532" y="30"/>
                </a:lnTo>
                <a:lnTo>
                  <a:pt x="617437" y="5429884"/>
                </a:lnTo>
                <a:lnTo>
                  <a:pt x="0" y="5428857"/>
                </a:lnTo>
                <a:lnTo>
                  <a:pt x="0" y="5423534"/>
                </a:lnTo>
                <a:lnTo>
                  <a:pt x="9526" y="5423534"/>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Text Placeholder 12"/>
          <p:cNvSpPr>
            <a:spLocks noGrp="1"/>
          </p:cNvSpPr>
          <p:nvPr>
            <p:ph type="body" sz="quarter" idx="11" hasCustomPrompt="1"/>
          </p:nvPr>
        </p:nvSpPr>
        <p:spPr>
          <a:xfrm>
            <a:off x="697237" y="2681290"/>
            <a:ext cx="4389114" cy="593725"/>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697237" y="3184484"/>
            <a:ext cx="4389115"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697237" y="4769645"/>
            <a:ext cx="4573573" cy="593725"/>
          </a:xfrm>
          <a:prstGeom prst="rect">
            <a:avLst/>
          </a:prstGeom>
        </p:spPr>
        <p:txBody>
          <a:bodyPr>
            <a:noAutofit/>
          </a:bodyPr>
          <a:lstStyle>
            <a:lvl1pPr marL="0" indent="0">
              <a:lnSpc>
                <a:spcPct val="100000"/>
              </a:lnSpc>
              <a:spcBef>
                <a:spcPts val="0"/>
              </a:spcBef>
              <a:buNone/>
              <a:defRPr sz="1600" b="0" i="0" spc="-30" baseline="0">
                <a:solidFill>
                  <a:schemeClr val="tx1">
                    <a:lumMod val="75000"/>
                    <a:lumOff val="25000"/>
                  </a:schemeClr>
                </a:solidFill>
                <a:latin typeface="Arial" charset="0"/>
                <a:ea typeface="Arial" charset="0"/>
                <a:cs typeface="Arial" charset="0"/>
              </a:defRPr>
            </a:lvl1pPr>
          </a:lstStyle>
          <a:p>
            <a:pPr lvl="0"/>
            <a:r>
              <a:rPr lang="en-US" dirty="0"/>
              <a:t>Further contact information</a:t>
            </a:r>
          </a:p>
          <a:p>
            <a:pPr lvl="0"/>
            <a:r>
              <a:rPr lang="en-US" dirty="0"/>
              <a:t>Time and Date etc.</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7235" y="6242208"/>
            <a:ext cx="997114" cy="152170"/>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7234" y="381461"/>
            <a:ext cx="1344795" cy="743147"/>
          </a:xfrm>
          <a:prstGeom prst="rect">
            <a:avLst/>
          </a:prstGeom>
        </p:spPr>
      </p:pic>
    </p:spTree>
    <p:extLst>
      <p:ext uri="{BB962C8B-B14F-4D97-AF65-F5344CB8AC3E}">
        <p14:creationId xmlns:p14="http://schemas.microsoft.com/office/powerpoint/2010/main" val="101864421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with image left 2">
    <p:bg>
      <p:bgRef idx="1001">
        <a:schemeClr val="bg1"/>
      </p:bgRef>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4336549" y="2681290"/>
            <a:ext cx="4299306" cy="593725"/>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4336549" y="3175431"/>
            <a:ext cx="4299307"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4336549" y="4769645"/>
            <a:ext cx="4389114" cy="593725"/>
          </a:xfrm>
          <a:prstGeom prst="rect">
            <a:avLst/>
          </a:prstGeom>
        </p:spPr>
        <p:txBody>
          <a:bodyPr>
            <a:noAutofit/>
          </a:bodyPr>
          <a:lstStyle>
            <a:lvl1pPr marL="0" indent="0">
              <a:lnSpc>
                <a:spcPct val="100000"/>
              </a:lnSpc>
              <a:spcBef>
                <a:spcPts val="0"/>
              </a:spcBef>
              <a:buNone/>
              <a:defRPr sz="1600" b="0" i="0" spc="-30" baseline="0">
                <a:solidFill>
                  <a:schemeClr val="tx1">
                    <a:lumMod val="75000"/>
                    <a:lumOff val="25000"/>
                  </a:schemeClr>
                </a:solidFill>
                <a:latin typeface="Arial" charset="0"/>
                <a:ea typeface="Arial" charset="0"/>
                <a:cs typeface="Arial" charset="0"/>
              </a:defRPr>
            </a:lvl1pPr>
          </a:lstStyle>
          <a:p>
            <a:pPr lvl="0"/>
            <a:r>
              <a:rPr lang="en-US" dirty="0"/>
              <a:t>Further contact information</a:t>
            </a:r>
          </a:p>
          <a:p>
            <a:pPr lvl="0"/>
            <a:r>
              <a:rPr lang="en-US" dirty="0"/>
              <a:t>Time and Date etc.</a:t>
            </a:r>
          </a:p>
        </p:txBody>
      </p:sp>
      <p:sp>
        <p:nvSpPr>
          <p:cNvPr id="15" name="TextBox 14"/>
          <p:cNvSpPr txBox="1">
            <a:spLocks/>
          </p:cNvSpPr>
          <p:nvPr userDrawn="1"/>
        </p:nvSpPr>
        <p:spPr>
          <a:xfrm>
            <a:off x="2808483" y="3824449"/>
            <a:ext cx="940694" cy="3042696"/>
          </a:xfrm>
          <a:custGeom>
            <a:avLst/>
            <a:gdLst>
              <a:gd name="connsiteX0" fmla="*/ 940694 w 940694"/>
              <a:gd name="connsiteY0" fmla="*/ 0 h 3042696"/>
              <a:gd name="connsiteX1" fmla="*/ 930863 w 940694"/>
              <a:gd name="connsiteY1" fmla="*/ 293732 h 3042696"/>
              <a:gd name="connsiteX2" fmla="*/ 684107 w 940694"/>
              <a:gd name="connsiteY2" fmla="*/ 2408921 h 3042696"/>
              <a:gd name="connsiteX3" fmla="*/ 577814 w 940694"/>
              <a:gd name="connsiteY3" fmla="*/ 2974932 h 3042696"/>
              <a:gd name="connsiteX4" fmla="*/ 565088 w 940694"/>
              <a:gd name="connsiteY4" fmla="*/ 3042696 h 3042696"/>
              <a:gd name="connsiteX5" fmla="*/ 0 w 940694"/>
              <a:gd name="connsiteY5" fmla="*/ 3042696 h 3042696"/>
              <a:gd name="connsiteX6" fmla="*/ 0 w 940694"/>
              <a:gd name="connsiteY6" fmla="*/ 3042695 h 3042696"/>
              <a:gd name="connsiteX7" fmla="*/ 8357 w 940694"/>
              <a:gd name="connsiteY7" fmla="*/ 3042695 h 3042696"/>
              <a:gd name="connsiteX8" fmla="*/ 38235 w 940694"/>
              <a:gd name="connsiteY8" fmla="*/ 2964086 h 3042696"/>
              <a:gd name="connsiteX9" fmla="*/ 242843 w 940694"/>
              <a:gd name="connsiteY9" fmla="*/ 2425753 h 3042696"/>
              <a:gd name="connsiteX10" fmla="*/ 928311 w 940694"/>
              <a:gd name="connsiteY10" fmla="*/ 65588 h 304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0694" h="3042696">
                <a:moveTo>
                  <a:pt x="940694" y="0"/>
                </a:moveTo>
                <a:lnTo>
                  <a:pt x="930863" y="293732"/>
                </a:lnTo>
                <a:cubicBezTo>
                  <a:pt x="896378" y="1051293"/>
                  <a:pt x="802043" y="1741153"/>
                  <a:pt x="684107" y="2408921"/>
                </a:cubicBezTo>
                <a:lnTo>
                  <a:pt x="577814" y="2974932"/>
                </a:lnTo>
                <a:lnTo>
                  <a:pt x="565088" y="3042696"/>
                </a:lnTo>
                <a:lnTo>
                  <a:pt x="0" y="3042696"/>
                </a:lnTo>
                <a:lnTo>
                  <a:pt x="0" y="3042695"/>
                </a:lnTo>
                <a:lnTo>
                  <a:pt x="8357" y="3042695"/>
                </a:lnTo>
                <a:lnTo>
                  <a:pt x="38235" y="2964086"/>
                </a:lnTo>
                <a:lnTo>
                  <a:pt x="242843" y="2425753"/>
                </a:lnTo>
                <a:cubicBezTo>
                  <a:pt x="510320" y="1698400"/>
                  <a:pt x="752553" y="937203"/>
                  <a:pt x="928311" y="65588"/>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6" name="TextBox 15"/>
          <p:cNvSpPr txBox="1">
            <a:spLocks/>
          </p:cNvSpPr>
          <p:nvPr userDrawn="1"/>
        </p:nvSpPr>
        <p:spPr>
          <a:xfrm>
            <a:off x="3547606" y="820640"/>
            <a:ext cx="475808" cy="3003811"/>
          </a:xfrm>
          <a:custGeom>
            <a:avLst/>
            <a:gdLst>
              <a:gd name="connsiteX0" fmla="*/ 0 w 515930"/>
              <a:gd name="connsiteY0" fmla="*/ 0 h 3006986"/>
              <a:gd name="connsiteX1" fmla="*/ 40122 w 515930"/>
              <a:gd name="connsiteY1" fmla="*/ 3291 h 3006986"/>
              <a:gd name="connsiteX2" fmla="*/ 515930 w 515930"/>
              <a:gd name="connsiteY2" fmla="*/ 49906 h 3006986"/>
              <a:gd name="connsiteX3" fmla="*/ 292022 w 515930"/>
              <a:gd name="connsiteY3" fmla="*/ 2740393 h 3006986"/>
              <a:gd name="connsiteX4" fmla="*/ 241692 w 515930"/>
              <a:gd name="connsiteY4" fmla="*/ 3006986 h 3006986"/>
              <a:gd name="connsiteX5" fmla="*/ 242870 w 515930"/>
              <a:gd name="connsiteY5" fmla="*/ 2971771 h 3006986"/>
              <a:gd name="connsiteX6" fmla="*/ 61475 w 515930"/>
              <a:gd name="connsiteY6" fmla="*/ 369997 h 3006986"/>
              <a:gd name="connsiteX7" fmla="*/ 0 w 515930"/>
              <a:gd name="connsiteY7" fmla="*/ 0 h 3006986"/>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21353 w 475808"/>
              <a:gd name="connsiteY6" fmla="*/ 366822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 name="connsiteX0" fmla="*/ 1153 w 475808"/>
              <a:gd name="connsiteY0" fmla="*/ 0 h 3003811"/>
              <a:gd name="connsiteX1" fmla="*/ 0 w 475808"/>
              <a:gd name="connsiteY1" fmla="*/ 116 h 3003811"/>
              <a:gd name="connsiteX2" fmla="*/ 475808 w 475808"/>
              <a:gd name="connsiteY2" fmla="*/ 46731 h 3003811"/>
              <a:gd name="connsiteX3" fmla="*/ 251900 w 475808"/>
              <a:gd name="connsiteY3" fmla="*/ 2737218 h 3003811"/>
              <a:gd name="connsiteX4" fmla="*/ 201570 w 475808"/>
              <a:gd name="connsiteY4" fmla="*/ 3003811 h 3003811"/>
              <a:gd name="connsiteX5" fmla="*/ 202748 w 475808"/>
              <a:gd name="connsiteY5" fmla="*/ 2968596 h 3003811"/>
              <a:gd name="connsiteX6" fmla="*/ 43578 w 475808"/>
              <a:gd name="connsiteY6" fmla="*/ 369997 h 3003811"/>
              <a:gd name="connsiteX7" fmla="*/ 1153 w 475808"/>
              <a:gd name="connsiteY7" fmla="*/ 0 h 300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5808" h="3003811">
                <a:moveTo>
                  <a:pt x="1153" y="0"/>
                </a:moveTo>
                <a:lnTo>
                  <a:pt x="0" y="116"/>
                </a:lnTo>
                <a:lnTo>
                  <a:pt x="475808" y="46731"/>
                </a:lnTo>
                <a:cubicBezTo>
                  <a:pt x="474427" y="1069625"/>
                  <a:pt x="390584" y="1949355"/>
                  <a:pt x="251900" y="2737218"/>
                </a:cubicBezTo>
                <a:lnTo>
                  <a:pt x="201570" y="3003811"/>
                </a:lnTo>
                <a:cubicBezTo>
                  <a:pt x="201963" y="2992073"/>
                  <a:pt x="202355" y="2980334"/>
                  <a:pt x="202748" y="2968596"/>
                </a:cubicBezTo>
                <a:cubicBezTo>
                  <a:pt x="238444" y="2139960"/>
                  <a:pt x="151962" y="1345056"/>
                  <a:pt x="43578" y="369997"/>
                </a:cubicBezTo>
                <a:lnTo>
                  <a:pt x="1153" y="0"/>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dirty="0"/>
          </a:p>
        </p:txBody>
      </p:sp>
      <p:sp>
        <p:nvSpPr>
          <p:cNvPr id="21" name="Picture Placeholder 3"/>
          <p:cNvSpPr>
            <a:spLocks noGrp="1"/>
          </p:cNvSpPr>
          <p:nvPr>
            <p:ph type="pic" sz="quarter" idx="16"/>
          </p:nvPr>
        </p:nvSpPr>
        <p:spPr>
          <a:xfrm>
            <a:off x="-11555" y="677724"/>
            <a:ext cx="3778706" cy="6189423"/>
          </a:xfrm>
          <a:custGeom>
            <a:avLst/>
            <a:gdLst>
              <a:gd name="connsiteX0" fmla="*/ 0 w 5462588"/>
              <a:gd name="connsiteY0" fmla="*/ 0 h 6049962"/>
              <a:gd name="connsiteX1" fmla="*/ 4552138 w 5462588"/>
              <a:gd name="connsiteY1" fmla="*/ 0 h 6049962"/>
              <a:gd name="connsiteX2" fmla="*/ 5462588 w 5462588"/>
              <a:gd name="connsiteY2" fmla="*/ 910450 h 6049962"/>
              <a:gd name="connsiteX3" fmla="*/ 5462588 w 5462588"/>
              <a:gd name="connsiteY3" fmla="*/ 6049962 h 6049962"/>
              <a:gd name="connsiteX4" fmla="*/ 0 w 5462588"/>
              <a:gd name="connsiteY4" fmla="*/ 6049962 h 6049962"/>
              <a:gd name="connsiteX5" fmla="*/ 0 w 5462588"/>
              <a:gd name="connsiteY5" fmla="*/ 0 h 6049962"/>
              <a:gd name="connsiteX0" fmla="*/ 0 w 5503709"/>
              <a:gd name="connsiteY0" fmla="*/ 0 h 6049962"/>
              <a:gd name="connsiteX1" fmla="*/ 5503709 w 5503709"/>
              <a:gd name="connsiteY1" fmla="*/ 7434 h 6049962"/>
              <a:gd name="connsiteX2" fmla="*/ 5462588 w 5503709"/>
              <a:gd name="connsiteY2" fmla="*/ 910450 h 6049962"/>
              <a:gd name="connsiteX3" fmla="*/ 5462588 w 5503709"/>
              <a:gd name="connsiteY3" fmla="*/ 6049962 h 6049962"/>
              <a:gd name="connsiteX4" fmla="*/ 0 w 5503709"/>
              <a:gd name="connsiteY4" fmla="*/ 6049962 h 6049962"/>
              <a:gd name="connsiteX5" fmla="*/ 0 w 5503709"/>
              <a:gd name="connsiteY5" fmla="*/ 0 h 6049962"/>
              <a:gd name="connsiteX0" fmla="*/ 0 w 5503709"/>
              <a:gd name="connsiteY0" fmla="*/ 104097 h 6154059"/>
              <a:gd name="connsiteX1" fmla="*/ 5503709 w 5503709"/>
              <a:gd name="connsiteY1" fmla="*/ 111531 h 6154059"/>
              <a:gd name="connsiteX2" fmla="*/ 5462588 w 5503709"/>
              <a:gd name="connsiteY2" fmla="*/ 1014547 h 6154059"/>
              <a:gd name="connsiteX3" fmla="*/ 5462588 w 5503709"/>
              <a:gd name="connsiteY3" fmla="*/ 6154059 h 6154059"/>
              <a:gd name="connsiteX4" fmla="*/ 0 w 5503709"/>
              <a:gd name="connsiteY4" fmla="*/ 6154059 h 6154059"/>
              <a:gd name="connsiteX5" fmla="*/ 0 w 5503709"/>
              <a:gd name="connsiteY5" fmla="*/ 104097 h 6154059"/>
              <a:gd name="connsiteX0" fmla="*/ 0 w 5503709"/>
              <a:gd name="connsiteY0" fmla="*/ 143333 h 6193295"/>
              <a:gd name="connsiteX1" fmla="*/ 5503709 w 5503709"/>
              <a:gd name="connsiteY1" fmla="*/ 150767 h 6193295"/>
              <a:gd name="connsiteX2" fmla="*/ 5462588 w 5503709"/>
              <a:gd name="connsiteY2" fmla="*/ 1053783 h 6193295"/>
              <a:gd name="connsiteX3" fmla="*/ 5462588 w 5503709"/>
              <a:gd name="connsiteY3" fmla="*/ 6193295 h 6193295"/>
              <a:gd name="connsiteX4" fmla="*/ 0 w 5503709"/>
              <a:gd name="connsiteY4" fmla="*/ 6193295 h 6193295"/>
              <a:gd name="connsiteX5" fmla="*/ 0 w 5503709"/>
              <a:gd name="connsiteY5" fmla="*/ 143333 h 6193295"/>
              <a:gd name="connsiteX0" fmla="*/ 0 w 5503709"/>
              <a:gd name="connsiteY0" fmla="*/ 143333 h 6193295"/>
              <a:gd name="connsiteX1" fmla="*/ 5503709 w 5503709"/>
              <a:gd name="connsiteY1" fmla="*/ 150767 h 6193295"/>
              <a:gd name="connsiteX2" fmla="*/ 5462588 w 5503709"/>
              <a:gd name="connsiteY2" fmla="*/ 1053783 h 6193295"/>
              <a:gd name="connsiteX3" fmla="*/ 4786080 w 5503709"/>
              <a:gd name="connsiteY3" fmla="*/ 6193295 h 6193295"/>
              <a:gd name="connsiteX4" fmla="*/ 0 w 5503709"/>
              <a:gd name="connsiteY4" fmla="*/ 6193295 h 6193295"/>
              <a:gd name="connsiteX5" fmla="*/ 0 w 5503709"/>
              <a:gd name="connsiteY5" fmla="*/ 143333 h 6193295"/>
              <a:gd name="connsiteX0" fmla="*/ 0 w 5693046"/>
              <a:gd name="connsiteY0" fmla="*/ 143333 h 6193295"/>
              <a:gd name="connsiteX1" fmla="*/ 5503709 w 5693046"/>
              <a:gd name="connsiteY1" fmla="*/ 150767 h 6193295"/>
              <a:gd name="connsiteX2" fmla="*/ 5693046 w 5693046"/>
              <a:gd name="connsiteY2" fmla="*/ 3179949 h 6193295"/>
              <a:gd name="connsiteX3" fmla="*/ 4786080 w 5693046"/>
              <a:gd name="connsiteY3" fmla="*/ 6193295 h 6193295"/>
              <a:gd name="connsiteX4" fmla="*/ 0 w 5693046"/>
              <a:gd name="connsiteY4" fmla="*/ 6193295 h 6193295"/>
              <a:gd name="connsiteX5" fmla="*/ 0 w 5693046"/>
              <a:gd name="connsiteY5" fmla="*/ 143333 h 6193295"/>
              <a:gd name="connsiteX0" fmla="*/ 0 w 5705796"/>
              <a:gd name="connsiteY0" fmla="*/ 143333 h 6193295"/>
              <a:gd name="connsiteX1" fmla="*/ 5503709 w 5705796"/>
              <a:gd name="connsiteY1" fmla="*/ 150767 h 6193295"/>
              <a:gd name="connsiteX2" fmla="*/ 5693046 w 5705796"/>
              <a:gd name="connsiteY2" fmla="*/ 3179949 h 6193295"/>
              <a:gd name="connsiteX3" fmla="*/ 4786080 w 5705796"/>
              <a:gd name="connsiteY3" fmla="*/ 6193295 h 6193295"/>
              <a:gd name="connsiteX4" fmla="*/ 0 w 5705796"/>
              <a:gd name="connsiteY4" fmla="*/ 6193295 h 6193295"/>
              <a:gd name="connsiteX5" fmla="*/ 0 w 5705796"/>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0 w 5708471"/>
              <a:gd name="connsiteY0" fmla="*/ 143333 h 6193295"/>
              <a:gd name="connsiteX1" fmla="*/ 5503709 w 5708471"/>
              <a:gd name="connsiteY1" fmla="*/ 150767 h 6193295"/>
              <a:gd name="connsiteX2" fmla="*/ 5693046 w 5708471"/>
              <a:gd name="connsiteY2" fmla="*/ 3179949 h 6193295"/>
              <a:gd name="connsiteX3" fmla="*/ 4786080 w 5708471"/>
              <a:gd name="connsiteY3" fmla="*/ 6193295 h 6193295"/>
              <a:gd name="connsiteX4" fmla="*/ 0 w 5708471"/>
              <a:gd name="connsiteY4" fmla="*/ 6193295 h 6193295"/>
              <a:gd name="connsiteX5" fmla="*/ 0 w 5708471"/>
              <a:gd name="connsiteY5" fmla="*/ 143333 h 6193295"/>
              <a:gd name="connsiteX0" fmla="*/ 1920240 w 5708471"/>
              <a:gd name="connsiteY0" fmla="*/ 80600 h 6267722"/>
              <a:gd name="connsiteX1" fmla="*/ 5503709 w 5708471"/>
              <a:gd name="connsiteY1" fmla="*/ 225194 h 6267722"/>
              <a:gd name="connsiteX2" fmla="*/ 5693046 w 5708471"/>
              <a:gd name="connsiteY2" fmla="*/ 3254376 h 6267722"/>
              <a:gd name="connsiteX3" fmla="*/ 4786080 w 5708471"/>
              <a:gd name="connsiteY3" fmla="*/ 6267722 h 6267722"/>
              <a:gd name="connsiteX4" fmla="*/ 0 w 5708471"/>
              <a:gd name="connsiteY4" fmla="*/ 6267722 h 6267722"/>
              <a:gd name="connsiteX5" fmla="*/ 1920240 w 5708471"/>
              <a:gd name="connsiteY5" fmla="*/ 80600 h 6267722"/>
              <a:gd name="connsiteX0" fmla="*/ 0 w 3788231"/>
              <a:gd name="connsiteY0" fmla="*/ 80600 h 6322586"/>
              <a:gd name="connsiteX1" fmla="*/ 3583469 w 3788231"/>
              <a:gd name="connsiteY1" fmla="*/ 225194 h 6322586"/>
              <a:gd name="connsiteX2" fmla="*/ 3772806 w 3788231"/>
              <a:gd name="connsiteY2" fmla="*/ 3254376 h 6322586"/>
              <a:gd name="connsiteX3" fmla="*/ 2865840 w 3788231"/>
              <a:gd name="connsiteY3" fmla="*/ 6267722 h 6322586"/>
              <a:gd name="connsiteX4" fmla="*/ 91440 w 3788231"/>
              <a:gd name="connsiteY4" fmla="*/ 6322586 h 6322586"/>
              <a:gd name="connsiteX5" fmla="*/ 0 w 3788231"/>
              <a:gd name="connsiteY5" fmla="*/ 80600 h 6322586"/>
              <a:gd name="connsiteX0" fmla="*/ 0 w 3788231"/>
              <a:gd name="connsiteY0" fmla="*/ 80600 h 6286010"/>
              <a:gd name="connsiteX1" fmla="*/ 3583469 w 3788231"/>
              <a:gd name="connsiteY1" fmla="*/ 225194 h 6286010"/>
              <a:gd name="connsiteX2" fmla="*/ 3772806 w 3788231"/>
              <a:gd name="connsiteY2" fmla="*/ 3254376 h 6286010"/>
              <a:gd name="connsiteX3" fmla="*/ 2865840 w 3788231"/>
              <a:gd name="connsiteY3" fmla="*/ 6267722 h 6286010"/>
              <a:gd name="connsiteX4" fmla="*/ 0 w 3788231"/>
              <a:gd name="connsiteY4" fmla="*/ 6286010 h 6286010"/>
              <a:gd name="connsiteX5" fmla="*/ 0 w 3788231"/>
              <a:gd name="connsiteY5" fmla="*/ 80600 h 6286010"/>
              <a:gd name="connsiteX0" fmla="*/ 28575 w 3788231"/>
              <a:gd name="connsiteY0" fmla="*/ 81647 h 6283882"/>
              <a:gd name="connsiteX1" fmla="*/ 3583469 w 3788231"/>
              <a:gd name="connsiteY1" fmla="*/ 223066 h 6283882"/>
              <a:gd name="connsiteX2" fmla="*/ 3772806 w 3788231"/>
              <a:gd name="connsiteY2" fmla="*/ 3252248 h 6283882"/>
              <a:gd name="connsiteX3" fmla="*/ 2865840 w 3788231"/>
              <a:gd name="connsiteY3" fmla="*/ 6265594 h 6283882"/>
              <a:gd name="connsiteX4" fmla="*/ 0 w 3788231"/>
              <a:gd name="connsiteY4" fmla="*/ 6283882 h 6283882"/>
              <a:gd name="connsiteX5" fmla="*/ 28575 w 3788231"/>
              <a:gd name="connsiteY5" fmla="*/ 81647 h 6283882"/>
              <a:gd name="connsiteX0" fmla="*/ 41275 w 3800931"/>
              <a:gd name="connsiteY0" fmla="*/ 81647 h 6274357"/>
              <a:gd name="connsiteX1" fmla="*/ 3596169 w 3800931"/>
              <a:gd name="connsiteY1" fmla="*/ 223066 h 6274357"/>
              <a:gd name="connsiteX2" fmla="*/ 3785506 w 3800931"/>
              <a:gd name="connsiteY2" fmla="*/ 3252248 h 6274357"/>
              <a:gd name="connsiteX3" fmla="*/ 2878540 w 3800931"/>
              <a:gd name="connsiteY3" fmla="*/ 6265594 h 6274357"/>
              <a:gd name="connsiteX4" fmla="*/ 0 w 3800931"/>
              <a:gd name="connsiteY4" fmla="*/ 6274357 h 6274357"/>
              <a:gd name="connsiteX5" fmla="*/ 41275 w 3800931"/>
              <a:gd name="connsiteY5" fmla="*/ 81647 h 6274357"/>
              <a:gd name="connsiteX0" fmla="*/ 31750 w 3791406"/>
              <a:gd name="connsiteY0" fmla="*/ 81647 h 6277532"/>
              <a:gd name="connsiteX1" fmla="*/ 3586644 w 3791406"/>
              <a:gd name="connsiteY1" fmla="*/ 223066 h 6277532"/>
              <a:gd name="connsiteX2" fmla="*/ 3775981 w 3791406"/>
              <a:gd name="connsiteY2" fmla="*/ 3252248 h 6277532"/>
              <a:gd name="connsiteX3" fmla="*/ 2869015 w 3791406"/>
              <a:gd name="connsiteY3" fmla="*/ 6265594 h 6277532"/>
              <a:gd name="connsiteX4" fmla="*/ 0 w 3791406"/>
              <a:gd name="connsiteY4" fmla="*/ 6277532 h 6277532"/>
              <a:gd name="connsiteX5" fmla="*/ 31750 w 3791406"/>
              <a:gd name="connsiteY5" fmla="*/ 81647 h 6277532"/>
              <a:gd name="connsiteX0" fmla="*/ 31750 w 3791406"/>
              <a:gd name="connsiteY0" fmla="*/ 35321 h 6231206"/>
              <a:gd name="connsiteX1" fmla="*/ 3586644 w 3791406"/>
              <a:gd name="connsiteY1" fmla="*/ 176740 h 6231206"/>
              <a:gd name="connsiteX2" fmla="*/ 3775981 w 3791406"/>
              <a:gd name="connsiteY2" fmla="*/ 3205922 h 6231206"/>
              <a:gd name="connsiteX3" fmla="*/ 2869015 w 3791406"/>
              <a:gd name="connsiteY3" fmla="*/ 6219268 h 6231206"/>
              <a:gd name="connsiteX4" fmla="*/ 0 w 3791406"/>
              <a:gd name="connsiteY4" fmla="*/ 6231206 h 6231206"/>
              <a:gd name="connsiteX5" fmla="*/ 31750 w 3791406"/>
              <a:gd name="connsiteY5" fmla="*/ 35321 h 6231206"/>
              <a:gd name="connsiteX0" fmla="*/ 31750 w 3791406"/>
              <a:gd name="connsiteY0" fmla="*/ 19801 h 6215686"/>
              <a:gd name="connsiteX1" fmla="*/ 3586644 w 3791406"/>
              <a:gd name="connsiteY1" fmla="*/ 161220 h 6215686"/>
              <a:gd name="connsiteX2" fmla="*/ 3775981 w 3791406"/>
              <a:gd name="connsiteY2" fmla="*/ 3190402 h 6215686"/>
              <a:gd name="connsiteX3" fmla="*/ 2869015 w 3791406"/>
              <a:gd name="connsiteY3" fmla="*/ 6203748 h 6215686"/>
              <a:gd name="connsiteX4" fmla="*/ 0 w 3791406"/>
              <a:gd name="connsiteY4" fmla="*/ 6215686 h 6215686"/>
              <a:gd name="connsiteX5" fmla="*/ 31750 w 3791406"/>
              <a:gd name="connsiteY5" fmla="*/ 19801 h 6215686"/>
              <a:gd name="connsiteX0" fmla="*/ 31750 w 3791406"/>
              <a:gd name="connsiteY0" fmla="*/ 9351 h 6205236"/>
              <a:gd name="connsiteX1" fmla="*/ 3586644 w 3791406"/>
              <a:gd name="connsiteY1" fmla="*/ 150770 h 6205236"/>
              <a:gd name="connsiteX2" fmla="*/ 3775981 w 3791406"/>
              <a:gd name="connsiteY2" fmla="*/ 3179952 h 6205236"/>
              <a:gd name="connsiteX3" fmla="*/ 2869015 w 3791406"/>
              <a:gd name="connsiteY3" fmla="*/ 6193298 h 6205236"/>
              <a:gd name="connsiteX4" fmla="*/ 0 w 3791406"/>
              <a:gd name="connsiteY4" fmla="*/ 6205236 h 6205236"/>
              <a:gd name="connsiteX5" fmla="*/ 31750 w 3791406"/>
              <a:gd name="connsiteY5" fmla="*/ 9351 h 6205236"/>
              <a:gd name="connsiteX0" fmla="*/ 15875 w 3791406"/>
              <a:gd name="connsiteY0" fmla="*/ 11826 h 6201361"/>
              <a:gd name="connsiteX1" fmla="*/ 3586644 w 3791406"/>
              <a:gd name="connsiteY1" fmla="*/ 146895 h 6201361"/>
              <a:gd name="connsiteX2" fmla="*/ 3775981 w 3791406"/>
              <a:gd name="connsiteY2" fmla="*/ 3176077 h 6201361"/>
              <a:gd name="connsiteX3" fmla="*/ 2869015 w 3791406"/>
              <a:gd name="connsiteY3" fmla="*/ 6189423 h 6201361"/>
              <a:gd name="connsiteX4" fmla="*/ 0 w 3791406"/>
              <a:gd name="connsiteY4" fmla="*/ 6201361 h 6201361"/>
              <a:gd name="connsiteX5" fmla="*/ 15875 w 3791406"/>
              <a:gd name="connsiteY5" fmla="*/ 11826 h 6201361"/>
              <a:gd name="connsiteX0" fmla="*/ 22225 w 3797756"/>
              <a:gd name="connsiteY0" fmla="*/ 11826 h 6198186"/>
              <a:gd name="connsiteX1" fmla="*/ 3592994 w 3797756"/>
              <a:gd name="connsiteY1" fmla="*/ 146895 h 6198186"/>
              <a:gd name="connsiteX2" fmla="*/ 3782331 w 3797756"/>
              <a:gd name="connsiteY2" fmla="*/ 3176077 h 6198186"/>
              <a:gd name="connsiteX3" fmla="*/ 2875365 w 3797756"/>
              <a:gd name="connsiteY3" fmla="*/ 6189423 h 6198186"/>
              <a:gd name="connsiteX4" fmla="*/ 0 w 3797756"/>
              <a:gd name="connsiteY4" fmla="*/ 6198186 h 6198186"/>
              <a:gd name="connsiteX5" fmla="*/ 22225 w 3797756"/>
              <a:gd name="connsiteY5" fmla="*/ 11826 h 6198186"/>
              <a:gd name="connsiteX0" fmla="*/ 271 w 3775802"/>
              <a:gd name="connsiteY0" fmla="*/ 11826 h 6195011"/>
              <a:gd name="connsiteX1" fmla="*/ 3571040 w 3775802"/>
              <a:gd name="connsiteY1" fmla="*/ 146895 h 6195011"/>
              <a:gd name="connsiteX2" fmla="*/ 3760377 w 3775802"/>
              <a:gd name="connsiteY2" fmla="*/ 3176077 h 6195011"/>
              <a:gd name="connsiteX3" fmla="*/ 2853411 w 3775802"/>
              <a:gd name="connsiteY3" fmla="*/ 6189423 h 6195011"/>
              <a:gd name="connsiteX4" fmla="*/ 63771 w 3775802"/>
              <a:gd name="connsiteY4" fmla="*/ 6195011 h 6195011"/>
              <a:gd name="connsiteX5" fmla="*/ 271 w 3775802"/>
              <a:gd name="connsiteY5" fmla="*/ 11826 h 6195011"/>
              <a:gd name="connsiteX0" fmla="*/ 3175 w 3778706"/>
              <a:gd name="connsiteY0" fmla="*/ 11826 h 6189423"/>
              <a:gd name="connsiteX1" fmla="*/ 3573944 w 3778706"/>
              <a:gd name="connsiteY1" fmla="*/ 146895 h 6189423"/>
              <a:gd name="connsiteX2" fmla="*/ 3763281 w 3778706"/>
              <a:gd name="connsiteY2" fmla="*/ 3176077 h 6189423"/>
              <a:gd name="connsiteX3" fmla="*/ 2856315 w 3778706"/>
              <a:gd name="connsiteY3" fmla="*/ 6189423 h 6189423"/>
              <a:gd name="connsiteX4" fmla="*/ 0 w 3778706"/>
              <a:gd name="connsiteY4" fmla="*/ 6188661 h 6189423"/>
              <a:gd name="connsiteX5" fmla="*/ 3175 w 3778706"/>
              <a:gd name="connsiteY5" fmla="*/ 11826 h 618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8706" h="6189423">
                <a:moveTo>
                  <a:pt x="3175" y="11826"/>
                </a:moveTo>
                <a:cubicBezTo>
                  <a:pt x="490152" y="19105"/>
                  <a:pt x="977762" y="-69160"/>
                  <a:pt x="3573944" y="146895"/>
                </a:cubicBezTo>
                <a:cubicBezTo>
                  <a:pt x="3681661" y="1164056"/>
                  <a:pt x="3826549" y="2114311"/>
                  <a:pt x="3763281" y="3176077"/>
                </a:cubicBezTo>
                <a:cubicBezTo>
                  <a:pt x="3557603" y="4210263"/>
                  <a:pt x="3232979" y="5214711"/>
                  <a:pt x="2856315" y="6189423"/>
                </a:cubicBezTo>
                <a:lnTo>
                  <a:pt x="0" y="6188661"/>
                </a:lnTo>
                <a:cubicBezTo>
                  <a:pt x="5292" y="4125483"/>
                  <a:pt x="-2117" y="2075004"/>
                  <a:pt x="3175" y="11826"/>
                </a:cubicBezTo>
                <a:close/>
              </a:path>
            </a:pathLst>
          </a:custGeom>
          <a:solidFill>
            <a:schemeClr val="bg1">
              <a:lumMod val="75000"/>
            </a:schemeClr>
          </a:solidFill>
        </p:spPr>
        <p:txBody>
          <a:bodyPr/>
          <a:lstStyle/>
          <a:p>
            <a:endParaRPr lang="en-US" dirty="0"/>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40304" y="6242208"/>
            <a:ext cx="997114" cy="152170"/>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54069" y="381461"/>
            <a:ext cx="1344795" cy="743147"/>
          </a:xfrm>
          <a:prstGeom prst="rect">
            <a:avLst/>
          </a:prstGeom>
        </p:spPr>
      </p:pic>
    </p:spTree>
    <p:extLst>
      <p:ext uri="{BB962C8B-B14F-4D97-AF65-F5344CB8AC3E}">
        <p14:creationId xmlns:p14="http://schemas.microsoft.com/office/powerpoint/2010/main" val="220602139"/>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no image 1">
    <p:bg>
      <p:bgPr>
        <a:solidFill>
          <a:srgbClr val="1A2A4F"/>
        </a:solidFill>
        <a:effectLst/>
      </p:bgPr>
    </p:bg>
    <p:spTree>
      <p:nvGrpSpPr>
        <p:cNvPr id="1" name=""/>
        <p:cNvGrpSpPr/>
        <p:nvPr/>
      </p:nvGrpSpPr>
      <p:grpSpPr>
        <a:xfrm>
          <a:off x="0" y="0"/>
          <a:ext cx="0" cy="0"/>
          <a:chOff x="0" y="0"/>
          <a:chExt cx="0" cy="0"/>
        </a:xfrm>
      </p:grpSpPr>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40304" y="6242208"/>
            <a:ext cx="997114" cy="152170"/>
          </a:xfrm>
          <a:prstGeom prst="rect">
            <a:avLst/>
          </a:prstGeom>
        </p:spPr>
      </p:pic>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54069" y="381462"/>
            <a:ext cx="1344797" cy="743147"/>
          </a:xfrm>
          <a:prstGeom prst="rect">
            <a:avLst/>
          </a:prstGeom>
        </p:spPr>
      </p:pic>
      <p:grpSp>
        <p:nvGrpSpPr>
          <p:cNvPr id="2" name="Group 1"/>
          <p:cNvGrpSpPr/>
          <p:nvPr userDrawn="1"/>
        </p:nvGrpSpPr>
        <p:grpSpPr>
          <a:xfrm flipH="1">
            <a:off x="-545168" y="1"/>
            <a:ext cx="3330189" cy="6858000"/>
            <a:chOff x="6027018" y="2"/>
            <a:chExt cx="3330189" cy="6857999"/>
          </a:xfrm>
        </p:grpSpPr>
        <p:sp>
          <p:nvSpPr>
            <p:cNvPr id="10" name="TextBox 9"/>
            <p:cNvSpPr txBox="1">
              <a:spLocks/>
            </p:cNvSpPr>
            <p:nvPr userDrawn="1"/>
          </p:nvSpPr>
          <p:spPr>
            <a:xfrm rot="19740735" flipH="1">
              <a:off x="6144747" y="374205"/>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03783 w 3212460"/>
                <a:gd name="connsiteY5" fmla="*/ 1736666 h 1920108"/>
                <a:gd name="connsiteX6" fmla="*/ 56031 w 3212460"/>
                <a:gd name="connsiteY6" fmla="*/ 374148 h 1920108"/>
                <a:gd name="connsiteX7" fmla="*/ 0 w 3212460"/>
                <a:gd name="connsiteY7" fmla="*/ 368316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460" h="1920108">
                  <a:moveTo>
                    <a:pt x="0" y="368316"/>
                  </a:moveTo>
                  <a:lnTo>
                    <a:pt x="613277" y="0"/>
                  </a:lnTo>
                  <a:lnTo>
                    <a:pt x="815519" y="72065"/>
                  </a:lnTo>
                  <a:cubicBezTo>
                    <a:pt x="1739867" y="437366"/>
                    <a:pt x="2527752" y="1040228"/>
                    <a:pt x="3156027" y="1843776"/>
                  </a:cubicBezTo>
                  <a:lnTo>
                    <a:pt x="3212460" y="1920108"/>
                  </a:lnTo>
                  <a:cubicBezTo>
                    <a:pt x="3147620" y="1858596"/>
                    <a:pt x="3068623" y="1798178"/>
                    <a:pt x="3003783" y="1736666"/>
                  </a:cubicBezTo>
                  <a:cubicBezTo>
                    <a:pt x="2178374" y="997003"/>
                    <a:pt x="1193572" y="525963"/>
                    <a:pt x="56031" y="374148"/>
                  </a:cubicBezTo>
                  <a:lnTo>
                    <a:pt x="0" y="368316"/>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5" name="TextBox 14"/>
            <p:cNvSpPr txBox="1">
              <a:spLocks/>
            </p:cNvSpPr>
            <p:nvPr userDrawn="1"/>
          </p:nvSpPr>
          <p:spPr>
            <a:xfrm rot="19740735" flipH="1">
              <a:off x="6027018" y="3217353"/>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92240" y="1178216"/>
                    <a:pt x="137249" y="201083"/>
                  </a:cubicBezTo>
                  <a:cubicBezTo>
                    <a:pt x="88233" y="134783"/>
                    <a:pt x="49016" y="66300"/>
                    <a:pt x="0" y="0"/>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6" name="Freeform 15"/>
            <p:cNvSpPr/>
            <p:nvPr userDrawn="1"/>
          </p:nvSpPr>
          <p:spPr>
            <a:xfrm>
              <a:off x="6835360" y="2"/>
              <a:ext cx="2308641" cy="6857999"/>
            </a:xfrm>
            <a:custGeom>
              <a:avLst/>
              <a:gdLst>
                <a:gd name="connsiteX0" fmla="*/ 1977387 w 2308641"/>
                <a:gd name="connsiteY0" fmla="*/ 0 h 6857999"/>
                <a:gd name="connsiteX1" fmla="*/ 2308641 w 2308641"/>
                <a:gd name="connsiteY1" fmla="*/ 0 h 6857999"/>
                <a:gd name="connsiteX2" fmla="*/ 2308641 w 2308641"/>
                <a:gd name="connsiteY2" fmla="*/ 6857999 h 6857999"/>
                <a:gd name="connsiteX3" fmla="*/ 629671 w 2308641"/>
                <a:gd name="connsiteY3" fmla="*/ 6857999 h 6857999"/>
                <a:gd name="connsiteX4" fmla="*/ 534562 w 2308641"/>
                <a:gd name="connsiteY4" fmla="*/ 6597467 h 6857999"/>
                <a:gd name="connsiteX5" fmla="*/ 30552 w 2308641"/>
                <a:gd name="connsiteY5" fmla="*/ 2981291 h 6857999"/>
                <a:gd name="connsiteX6" fmla="*/ 1977387 w 2308641"/>
                <a:gd name="connsiteY6"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641" h="6857999">
                  <a:moveTo>
                    <a:pt x="1977387" y="0"/>
                  </a:moveTo>
                  <a:lnTo>
                    <a:pt x="2308641" y="0"/>
                  </a:lnTo>
                  <a:lnTo>
                    <a:pt x="2308641" y="6857999"/>
                  </a:lnTo>
                  <a:lnTo>
                    <a:pt x="629671" y="6857999"/>
                  </a:lnTo>
                  <a:lnTo>
                    <a:pt x="534562" y="6597467"/>
                  </a:lnTo>
                  <a:cubicBezTo>
                    <a:pt x="73950" y="5297546"/>
                    <a:pt x="-70360" y="4283247"/>
                    <a:pt x="30552" y="2981291"/>
                  </a:cubicBezTo>
                  <a:cubicBezTo>
                    <a:pt x="505020" y="1253583"/>
                    <a:pt x="1372741" y="501570"/>
                    <a:pt x="1977387" y="0"/>
                  </a:cubicBez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17" name="Text Placeholder 12"/>
          <p:cNvSpPr>
            <a:spLocks noGrp="1"/>
          </p:cNvSpPr>
          <p:nvPr>
            <p:ph type="body" sz="quarter" idx="11" hasCustomPrompt="1"/>
          </p:nvPr>
        </p:nvSpPr>
        <p:spPr>
          <a:xfrm>
            <a:off x="2932338" y="2681290"/>
            <a:ext cx="5376268" cy="593725"/>
          </a:xfrm>
          <a:prstGeom prst="rect">
            <a:avLst/>
          </a:prstGeom>
        </p:spPr>
        <p:txBody>
          <a:bodyPr>
            <a:noAutofit/>
          </a:bodyPr>
          <a:lstStyle>
            <a:lvl1pPr marL="0" indent="0">
              <a:buNone/>
              <a:defRPr sz="3200" b="1" i="0" spc="-100" baseline="0">
                <a:solidFill>
                  <a:schemeClr val="bg1"/>
                </a:solidFill>
                <a:latin typeface="Arial" charset="0"/>
                <a:ea typeface="Arial" charset="0"/>
                <a:cs typeface="Arial" charset="0"/>
              </a:defRPr>
            </a:lvl1pPr>
          </a:lstStyle>
          <a:p>
            <a:pPr lvl="0"/>
            <a:r>
              <a:rPr lang="en-US" dirty="0"/>
              <a:t>Headline goes here</a:t>
            </a:r>
          </a:p>
        </p:txBody>
      </p:sp>
      <p:sp>
        <p:nvSpPr>
          <p:cNvPr id="18" name="Text Placeholder 12"/>
          <p:cNvSpPr>
            <a:spLocks noGrp="1"/>
          </p:cNvSpPr>
          <p:nvPr>
            <p:ph type="body" sz="quarter" idx="12" hasCustomPrompt="1"/>
          </p:nvPr>
        </p:nvSpPr>
        <p:spPr>
          <a:xfrm>
            <a:off x="2932337" y="3175431"/>
            <a:ext cx="5376269"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9" name="Text Placeholder 12"/>
          <p:cNvSpPr>
            <a:spLocks noGrp="1"/>
          </p:cNvSpPr>
          <p:nvPr>
            <p:ph type="body" sz="quarter" idx="13" hasCustomPrompt="1"/>
          </p:nvPr>
        </p:nvSpPr>
        <p:spPr>
          <a:xfrm>
            <a:off x="2909841" y="4769645"/>
            <a:ext cx="5488572" cy="593725"/>
          </a:xfrm>
          <a:prstGeom prst="rect">
            <a:avLst/>
          </a:prstGeom>
        </p:spPr>
        <p:txBody>
          <a:bodyPr>
            <a:noAutofit/>
          </a:bodyPr>
          <a:lstStyle>
            <a:lvl1pPr marL="0" indent="0">
              <a:lnSpc>
                <a:spcPct val="100000"/>
              </a:lnSpc>
              <a:spcBef>
                <a:spcPts val="0"/>
              </a:spcBef>
              <a:buNone/>
              <a:defRPr sz="1600" b="0" i="0" spc="-30" baseline="0">
                <a:solidFill>
                  <a:schemeClr val="bg1"/>
                </a:solidFill>
                <a:latin typeface="Arial" charset="0"/>
                <a:ea typeface="Arial" charset="0"/>
                <a:cs typeface="Arial" charset="0"/>
              </a:defRPr>
            </a:lvl1pPr>
          </a:lstStyle>
          <a:p>
            <a:pPr lvl="0"/>
            <a:r>
              <a:rPr lang="en-US" dirty="0"/>
              <a:t>Further contact information</a:t>
            </a:r>
          </a:p>
          <a:p>
            <a:pPr lvl="0"/>
            <a:r>
              <a:rPr lang="en-US" dirty="0"/>
              <a:t>Time and Date etc.</a:t>
            </a:r>
          </a:p>
        </p:txBody>
      </p:sp>
    </p:spTree>
    <p:extLst>
      <p:ext uri="{BB962C8B-B14F-4D97-AF65-F5344CB8AC3E}">
        <p14:creationId xmlns:p14="http://schemas.microsoft.com/office/powerpoint/2010/main" val="1865395170"/>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no image 2">
    <p:bg>
      <p:bgPr>
        <a:solidFill>
          <a:srgbClr val="1A2A4F"/>
        </a:solidFill>
        <a:effectLst/>
      </p:bgPr>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7235" y="6242208"/>
            <a:ext cx="997114" cy="152170"/>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7237" y="381462"/>
            <a:ext cx="1344797" cy="743147"/>
          </a:xfrm>
          <a:prstGeom prst="rect">
            <a:avLst/>
          </a:prstGeom>
        </p:spPr>
      </p:pic>
      <p:sp>
        <p:nvSpPr>
          <p:cNvPr id="10" name="TextBox 9"/>
          <p:cNvSpPr txBox="1">
            <a:spLocks/>
          </p:cNvSpPr>
          <p:nvPr userDrawn="1"/>
        </p:nvSpPr>
        <p:spPr>
          <a:xfrm rot="19740735" flipH="1">
            <a:off x="6462381" y="374205"/>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03783 w 3212460"/>
              <a:gd name="connsiteY5" fmla="*/ 1736666 h 1920108"/>
              <a:gd name="connsiteX6" fmla="*/ 56031 w 3212460"/>
              <a:gd name="connsiteY6" fmla="*/ 374148 h 1920108"/>
              <a:gd name="connsiteX7" fmla="*/ 0 w 3212460"/>
              <a:gd name="connsiteY7" fmla="*/ 368316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460" h="1920108">
                <a:moveTo>
                  <a:pt x="0" y="368316"/>
                </a:moveTo>
                <a:lnTo>
                  <a:pt x="613277" y="0"/>
                </a:lnTo>
                <a:lnTo>
                  <a:pt x="815519" y="72065"/>
                </a:lnTo>
                <a:cubicBezTo>
                  <a:pt x="1739867" y="437366"/>
                  <a:pt x="2527752" y="1040228"/>
                  <a:pt x="3156027" y="1843776"/>
                </a:cubicBezTo>
                <a:lnTo>
                  <a:pt x="3212460" y="1920108"/>
                </a:lnTo>
                <a:cubicBezTo>
                  <a:pt x="3147620" y="1858596"/>
                  <a:pt x="3068623" y="1798178"/>
                  <a:pt x="3003783" y="1736666"/>
                </a:cubicBezTo>
                <a:cubicBezTo>
                  <a:pt x="2178374" y="997003"/>
                  <a:pt x="1193572" y="525963"/>
                  <a:pt x="56031" y="374148"/>
                </a:cubicBezTo>
                <a:lnTo>
                  <a:pt x="0" y="368316"/>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2" name="TextBox 11"/>
          <p:cNvSpPr txBox="1">
            <a:spLocks/>
          </p:cNvSpPr>
          <p:nvPr userDrawn="1"/>
        </p:nvSpPr>
        <p:spPr>
          <a:xfrm rot="19740735" flipH="1">
            <a:off x="6344652" y="3217353"/>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92240" y="1178216"/>
                  <a:pt x="137249" y="201083"/>
                </a:cubicBezTo>
                <a:cubicBezTo>
                  <a:pt x="88233" y="134783"/>
                  <a:pt x="49016" y="66300"/>
                  <a:pt x="0" y="0"/>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20" name="Freeform 19"/>
          <p:cNvSpPr/>
          <p:nvPr userDrawn="1"/>
        </p:nvSpPr>
        <p:spPr>
          <a:xfrm>
            <a:off x="7152995" y="4"/>
            <a:ext cx="2308641" cy="6857999"/>
          </a:xfrm>
          <a:custGeom>
            <a:avLst/>
            <a:gdLst>
              <a:gd name="connsiteX0" fmla="*/ 1977387 w 2308641"/>
              <a:gd name="connsiteY0" fmla="*/ 0 h 6857999"/>
              <a:gd name="connsiteX1" fmla="*/ 2308641 w 2308641"/>
              <a:gd name="connsiteY1" fmla="*/ 0 h 6857999"/>
              <a:gd name="connsiteX2" fmla="*/ 2308641 w 2308641"/>
              <a:gd name="connsiteY2" fmla="*/ 6857999 h 6857999"/>
              <a:gd name="connsiteX3" fmla="*/ 629671 w 2308641"/>
              <a:gd name="connsiteY3" fmla="*/ 6857999 h 6857999"/>
              <a:gd name="connsiteX4" fmla="*/ 534562 w 2308641"/>
              <a:gd name="connsiteY4" fmla="*/ 6597467 h 6857999"/>
              <a:gd name="connsiteX5" fmla="*/ 30552 w 2308641"/>
              <a:gd name="connsiteY5" fmla="*/ 2981291 h 6857999"/>
              <a:gd name="connsiteX6" fmla="*/ 1977387 w 2308641"/>
              <a:gd name="connsiteY6"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641" h="6857999">
                <a:moveTo>
                  <a:pt x="1977387" y="0"/>
                </a:moveTo>
                <a:lnTo>
                  <a:pt x="2308641" y="0"/>
                </a:lnTo>
                <a:lnTo>
                  <a:pt x="2308641" y="6857999"/>
                </a:lnTo>
                <a:lnTo>
                  <a:pt x="629671" y="6857999"/>
                </a:lnTo>
                <a:lnTo>
                  <a:pt x="534562" y="6597467"/>
                </a:lnTo>
                <a:cubicBezTo>
                  <a:pt x="73950" y="5297546"/>
                  <a:pt x="-70360" y="4283247"/>
                  <a:pt x="30552" y="2981291"/>
                </a:cubicBezTo>
                <a:cubicBezTo>
                  <a:pt x="505020" y="1253583"/>
                  <a:pt x="1372741" y="501570"/>
                  <a:pt x="1977387" y="0"/>
                </a:cubicBez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Text Placeholder 12"/>
          <p:cNvSpPr>
            <a:spLocks noGrp="1"/>
          </p:cNvSpPr>
          <p:nvPr>
            <p:ph type="body" sz="quarter" idx="11" hasCustomPrompt="1"/>
          </p:nvPr>
        </p:nvSpPr>
        <p:spPr>
          <a:xfrm>
            <a:off x="697237" y="2681290"/>
            <a:ext cx="5182466" cy="593725"/>
          </a:xfrm>
          <a:prstGeom prst="rect">
            <a:avLst/>
          </a:prstGeom>
        </p:spPr>
        <p:txBody>
          <a:bodyPr>
            <a:noAutofit/>
          </a:bodyPr>
          <a:lstStyle>
            <a:lvl1pPr marL="0" indent="0">
              <a:buNone/>
              <a:defRPr sz="3200" b="1" i="0" spc="-100" baseline="0">
                <a:solidFill>
                  <a:schemeClr val="bg1"/>
                </a:solidFill>
                <a:latin typeface="Arial" charset="0"/>
                <a:ea typeface="Arial" charset="0"/>
                <a:cs typeface="Arial" charset="0"/>
              </a:defRPr>
            </a:lvl1pPr>
          </a:lstStyle>
          <a:p>
            <a:pPr lvl="0"/>
            <a:r>
              <a:rPr lang="en-US" dirty="0"/>
              <a:t>Headline goes here</a:t>
            </a:r>
          </a:p>
        </p:txBody>
      </p:sp>
      <p:sp>
        <p:nvSpPr>
          <p:cNvPr id="22" name="Text Placeholder 12"/>
          <p:cNvSpPr>
            <a:spLocks noGrp="1"/>
          </p:cNvSpPr>
          <p:nvPr>
            <p:ph type="body" sz="quarter" idx="12" hasCustomPrompt="1"/>
          </p:nvPr>
        </p:nvSpPr>
        <p:spPr>
          <a:xfrm>
            <a:off x="697237" y="3184485"/>
            <a:ext cx="5182467"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23" name="Text Placeholder 12"/>
          <p:cNvSpPr>
            <a:spLocks noGrp="1"/>
          </p:cNvSpPr>
          <p:nvPr>
            <p:ph type="body" sz="quarter" idx="13" hasCustomPrompt="1"/>
          </p:nvPr>
        </p:nvSpPr>
        <p:spPr>
          <a:xfrm>
            <a:off x="697237" y="4769645"/>
            <a:ext cx="5182466" cy="593725"/>
          </a:xfrm>
          <a:prstGeom prst="rect">
            <a:avLst/>
          </a:prstGeom>
        </p:spPr>
        <p:txBody>
          <a:bodyPr>
            <a:noAutofit/>
          </a:bodyPr>
          <a:lstStyle>
            <a:lvl1pPr marL="0" indent="0">
              <a:lnSpc>
                <a:spcPct val="100000"/>
              </a:lnSpc>
              <a:spcBef>
                <a:spcPts val="0"/>
              </a:spcBef>
              <a:buNone/>
              <a:defRPr sz="1600" b="0" i="0" spc="-30" baseline="0">
                <a:solidFill>
                  <a:schemeClr val="bg1"/>
                </a:solidFill>
                <a:latin typeface="Arial" charset="0"/>
                <a:ea typeface="Arial" charset="0"/>
                <a:cs typeface="Arial" charset="0"/>
              </a:defRPr>
            </a:lvl1pPr>
          </a:lstStyle>
          <a:p>
            <a:pPr lvl="0"/>
            <a:r>
              <a:rPr lang="en-US" dirty="0"/>
              <a:t>Further contact information</a:t>
            </a:r>
          </a:p>
          <a:p>
            <a:pPr lvl="0"/>
            <a:r>
              <a:rPr lang="en-US" dirty="0"/>
              <a:t>Time and Date etc.</a:t>
            </a:r>
          </a:p>
        </p:txBody>
      </p:sp>
    </p:spTree>
    <p:extLst>
      <p:ext uri="{BB962C8B-B14F-4D97-AF65-F5344CB8AC3E}">
        <p14:creationId xmlns:p14="http://schemas.microsoft.com/office/powerpoint/2010/main" val="144900509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no image 3">
    <p:bg>
      <p:bgRef idx="1001">
        <a:schemeClr val="bg1"/>
      </p:bgRef>
    </p:bg>
    <p:spTree>
      <p:nvGrpSpPr>
        <p:cNvPr id="1" name=""/>
        <p:cNvGrpSpPr/>
        <p:nvPr/>
      </p:nvGrpSpPr>
      <p:grpSpPr>
        <a:xfrm>
          <a:off x="0" y="0"/>
          <a:ext cx="0" cy="0"/>
          <a:chOff x="0" y="0"/>
          <a:chExt cx="0" cy="0"/>
        </a:xfrm>
      </p:grpSpPr>
      <p:sp>
        <p:nvSpPr>
          <p:cNvPr id="11" name="Text Placeholder 12"/>
          <p:cNvSpPr>
            <a:spLocks noGrp="1"/>
          </p:cNvSpPr>
          <p:nvPr>
            <p:ph type="body" sz="quarter" idx="11" hasCustomPrompt="1"/>
          </p:nvPr>
        </p:nvSpPr>
        <p:spPr>
          <a:xfrm>
            <a:off x="2932329" y="2681290"/>
            <a:ext cx="5376268" cy="593725"/>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2" name="Text Placeholder 12"/>
          <p:cNvSpPr>
            <a:spLocks noGrp="1"/>
          </p:cNvSpPr>
          <p:nvPr>
            <p:ph type="body" sz="quarter" idx="12" hasCustomPrompt="1"/>
          </p:nvPr>
        </p:nvSpPr>
        <p:spPr>
          <a:xfrm>
            <a:off x="2932328" y="3175431"/>
            <a:ext cx="5376269"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3" name="Text Placeholder 12"/>
          <p:cNvSpPr>
            <a:spLocks noGrp="1"/>
          </p:cNvSpPr>
          <p:nvPr>
            <p:ph type="body" sz="quarter" idx="13" hasCustomPrompt="1"/>
          </p:nvPr>
        </p:nvSpPr>
        <p:spPr>
          <a:xfrm>
            <a:off x="2909832" y="4769645"/>
            <a:ext cx="5488572" cy="593725"/>
          </a:xfrm>
          <a:prstGeom prst="rect">
            <a:avLst/>
          </a:prstGeom>
        </p:spPr>
        <p:txBody>
          <a:bodyPr>
            <a:noAutofit/>
          </a:bodyPr>
          <a:lstStyle>
            <a:lvl1pPr marL="0" indent="0">
              <a:lnSpc>
                <a:spcPct val="100000"/>
              </a:lnSpc>
              <a:spcBef>
                <a:spcPts val="0"/>
              </a:spcBef>
              <a:buNone/>
              <a:defRPr sz="1600" b="0" i="0" spc="-30" baseline="0">
                <a:solidFill>
                  <a:schemeClr val="tx1">
                    <a:lumMod val="75000"/>
                    <a:lumOff val="25000"/>
                  </a:schemeClr>
                </a:solidFill>
                <a:latin typeface="Arial" charset="0"/>
                <a:ea typeface="Arial" charset="0"/>
                <a:cs typeface="Arial" charset="0"/>
              </a:defRPr>
            </a:lvl1pPr>
          </a:lstStyle>
          <a:p>
            <a:pPr lvl="0"/>
            <a:r>
              <a:rPr lang="en-US" dirty="0"/>
              <a:t>Further contact information</a:t>
            </a:r>
          </a:p>
          <a:p>
            <a:pPr lvl="0"/>
            <a:r>
              <a:rPr lang="en-US" dirty="0"/>
              <a:t>Time and Date etc.</a:t>
            </a:r>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40304" y="6242208"/>
            <a:ext cx="997114" cy="152170"/>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54069" y="381461"/>
            <a:ext cx="1344795" cy="743147"/>
          </a:xfrm>
          <a:prstGeom prst="rect">
            <a:avLst/>
          </a:prstGeom>
        </p:spPr>
      </p:pic>
      <p:sp>
        <p:nvSpPr>
          <p:cNvPr id="15" name="TextBox 14"/>
          <p:cNvSpPr txBox="1">
            <a:spLocks/>
          </p:cNvSpPr>
          <p:nvPr userDrawn="1"/>
        </p:nvSpPr>
        <p:spPr>
          <a:xfrm rot="1859265">
            <a:off x="-545177" y="374205"/>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03783 w 3212460"/>
              <a:gd name="connsiteY5" fmla="*/ 1736666 h 1920108"/>
              <a:gd name="connsiteX6" fmla="*/ 56031 w 3212460"/>
              <a:gd name="connsiteY6" fmla="*/ 374148 h 1920108"/>
              <a:gd name="connsiteX7" fmla="*/ 0 w 3212460"/>
              <a:gd name="connsiteY7" fmla="*/ 368316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460" h="1920108">
                <a:moveTo>
                  <a:pt x="0" y="368316"/>
                </a:moveTo>
                <a:lnTo>
                  <a:pt x="613277" y="0"/>
                </a:lnTo>
                <a:lnTo>
                  <a:pt x="815519" y="72065"/>
                </a:lnTo>
                <a:cubicBezTo>
                  <a:pt x="1739867" y="437366"/>
                  <a:pt x="2527752" y="1040228"/>
                  <a:pt x="3156027" y="1843776"/>
                </a:cubicBezTo>
                <a:lnTo>
                  <a:pt x="3212460" y="1920108"/>
                </a:lnTo>
                <a:cubicBezTo>
                  <a:pt x="3147620" y="1858596"/>
                  <a:pt x="3068623" y="1798178"/>
                  <a:pt x="3003783" y="1736666"/>
                </a:cubicBezTo>
                <a:cubicBezTo>
                  <a:pt x="2178374" y="997003"/>
                  <a:pt x="1193572" y="525963"/>
                  <a:pt x="56031" y="374148"/>
                </a:cubicBezTo>
                <a:lnTo>
                  <a:pt x="0" y="368316"/>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6" name="TextBox 15"/>
          <p:cNvSpPr txBox="1">
            <a:spLocks/>
          </p:cNvSpPr>
          <p:nvPr userDrawn="1"/>
        </p:nvSpPr>
        <p:spPr>
          <a:xfrm rot="1859265">
            <a:off x="872928" y="3217353"/>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92240" y="1178216"/>
                  <a:pt x="137249" y="201083"/>
                </a:cubicBezTo>
                <a:cubicBezTo>
                  <a:pt x="88233" y="134783"/>
                  <a:pt x="49016" y="66300"/>
                  <a:pt x="0" y="0"/>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7" name="Freeform 16"/>
          <p:cNvSpPr/>
          <p:nvPr userDrawn="1"/>
        </p:nvSpPr>
        <p:spPr>
          <a:xfrm flipH="1">
            <a:off x="-331970" y="4"/>
            <a:ext cx="2308641" cy="6857999"/>
          </a:xfrm>
          <a:custGeom>
            <a:avLst/>
            <a:gdLst>
              <a:gd name="connsiteX0" fmla="*/ 1977387 w 2308641"/>
              <a:gd name="connsiteY0" fmla="*/ 0 h 6857999"/>
              <a:gd name="connsiteX1" fmla="*/ 2308641 w 2308641"/>
              <a:gd name="connsiteY1" fmla="*/ 0 h 6857999"/>
              <a:gd name="connsiteX2" fmla="*/ 2308641 w 2308641"/>
              <a:gd name="connsiteY2" fmla="*/ 6857999 h 6857999"/>
              <a:gd name="connsiteX3" fmla="*/ 629671 w 2308641"/>
              <a:gd name="connsiteY3" fmla="*/ 6857999 h 6857999"/>
              <a:gd name="connsiteX4" fmla="*/ 534562 w 2308641"/>
              <a:gd name="connsiteY4" fmla="*/ 6597467 h 6857999"/>
              <a:gd name="connsiteX5" fmla="*/ 30552 w 2308641"/>
              <a:gd name="connsiteY5" fmla="*/ 2981291 h 6857999"/>
              <a:gd name="connsiteX6" fmla="*/ 1977387 w 2308641"/>
              <a:gd name="connsiteY6"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641" h="6857999">
                <a:moveTo>
                  <a:pt x="1977387" y="0"/>
                </a:moveTo>
                <a:lnTo>
                  <a:pt x="2308641" y="0"/>
                </a:lnTo>
                <a:lnTo>
                  <a:pt x="2308641" y="6857999"/>
                </a:lnTo>
                <a:lnTo>
                  <a:pt x="629671" y="6857999"/>
                </a:lnTo>
                <a:lnTo>
                  <a:pt x="534562" y="6597467"/>
                </a:lnTo>
                <a:cubicBezTo>
                  <a:pt x="73950" y="5297546"/>
                  <a:pt x="-70360" y="4283247"/>
                  <a:pt x="30552" y="2981291"/>
                </a:cubicBezTo>
                <a:cubicBezTo>
                  <a:pt x="505020" y="1253583"/>
                  <a:pt x="1372741" y="501570"/>
                  <a:pt x="1977387"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3917208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 no image 4">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7235" y="6242208"/>
            <a:ext cx="997114" cy="152170"/>
          </a:xfrm>
          <a:prstGeom prst="rect">
            <a:avLst/>
          </a:prstGeom>
        </p:spPr>
      </p:pic>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7234" y="381461"/>
            <a:ext cx="1344795" cy="743147"/>
          </a:xfrm>
          <a:prstGeom prst="rect">
            <a:avLst/>
          </a:prstGeom>
        </p:spPr>
      </p:pic>
      <p:sp>
        <p:nvSpPr>
          <p:cNvPr id="16" name="Text Placeholder 12"/>
          <p:cNvSpPr>
            <a:spLocks noGrp="1"/>
          </p:cNvSpPr>
          <p:nvPr>
            <p:ph type="body" sz="quarter" idx="11" hasCustomPrompt="1"/>
          </p:nvPr>
        </p:nvSpPr>
        <p:spPr>
          <a:xfrm>
            <a:off x="697237" y="2681290"/>
            <a:ext cx="5182466" cy="593725"/>
          </a:xfrm>
          <a:prstGeom prst="rect">
            <a:avLst/>
          </a:prstGeom>
        </p:spPr>
        <p:txBody>
          <a:bodyPr>
            <a:noAutofit/>
          </a:bodyPr>
          <a:lstStyle>
            <a:lvl1pPr marL="0" indent="0">
              <a:buNone/>
              <a:defRPr sz="3200" b="1" i="0" spc="-100" baseline="0">
                <a:solidFill>
                  <a:srgbClr val="1A2A4F"/>
                </a:solidFill>
                <a:latin typeface="Arial" charset="0"/>
                <a:ea typeface="Arial" charset="0"/>
                <a:cs typeface="Arial" charset="0"/>
              </a:defRPr>
            </a:lvl1pPr>
          </a:lstStyle>
          <a:p>
            <a:pPr lvl="0"/>
            <a:r>
              <a:rPr lang="en-US" dirty="0"/>
              <a:t>Headline goes here</a:t>
            </a:r>
          </a:p>
        </p:txBody>
      </p:sp>
      <p:sp>
        <p:nvSpPr>
          <p:cNvPr id="17" name="Text Placeholder 12"/>
          <p:cNvSpPr>
            <a:spLocks noGrp="1"/>
          </p:cNvSpPr>
          <p:nvPr>
            <p:ph type="body" sz="quarter" idx="12" hasCustomPrompt="1"/>
          </p:nvPr>
        </p:nvSpPr>
        <p:spPr>
          <a:xfrm>
            <a:off x="697237" y="3184485"/>
            <a:ext cx="5182467" cy="593725"/>
          </a:xfrm>
          <a:prstGeom prst="rect">
            <a:avLst/>
          </a:prstGeom>
        </p:spPr>
        <p:txBody>
          <a:bodyPr>
            <a:noAutofit/>
          </a:bodyPr>
          <a:lstStyle>
            <a:lvl1pPr marL="0" indent="0">
              <a:buNone/>
              <a:defRPr sz="2000" b="0" i="0" spc="-50" baseline="0">
                <a:solidFill>
                  <a:srgbClr val="BAA360"/>
                </a:solidFill>
                <a:latin typeface="Arial" charset="0"/>
                <a:ea typeface="Arial" charset="0"/>
                <a:cs typeface="Arial" charset="0"/>
              </a:defRPr>
            </a:lvl1pPr>
          </a:lstStyle>
          <a:p>
            <a:pPr lvl="0"/>
            <a:r>
              <a:rPr lang="en-US" dirty="0"/>
              <a:t>Sub headline goes here</a:t>
            </a:r>
          </a:p>
        </p:txBody>
      </p:sp>
      <p:sp>
        <p:nvSpPr>
          <p:cNvPr id="18" name="Text Placeholder 12"/>
          <p:cNvSpPr>
            <a:spLocks noGrp="1"/>
          </p:cNvSpPr>
          <p:nvPr>
            <p:ph type="body" sz="quarter" idx="13" hasCustomPrompt="1"/>
          </p:nvPr>
        </p:nvSpPr>
        <p:spPr>
          <a:xfrm>
            <a:off x="697237" y="4769645"/>
            <a:ext cx="5182466" cy="593725"/>
          </a:xfrm>
          <a:prstGeom prst="rect">
            <a:avLst/>
          </a:prstGeom>
        </p:spPr>
        <p:txBody>
          <a:bodyPr>
            <a:noAutofit/>
          </a:bodyPr>
          <a:lstStyle>
            <a:lvl1pPr marL="0" indent="0">
              <a:lnSpc>
                <a:spcPct val="100000"/>
              </a:lnSpc>
              <a:spcBef>
                <a:spcPts val="0"/>
              </a:spcBef>
              <a:buNone/>
              <a:defRPr sz="1600" b="0" i="0" spc="-30" baseline="0">
                <a:solidFill>
                  <a:schemeClr val="tx1">
                    <a:lumMod val="75000"/>
                    <a:lumOff val="25000"/>
                  </a:schemeClr>
                </a:solidFill>
                <a:latin typeface="Arial" charset="0"/>
                <a:ea typeface="Arial" charset="0"/>
                <a:cs typeface="Arial" charset="0"/>
              </a:defRPr>
            </a:lvl1pPr>
          </a:lstStyle>
          <a:p>
            <a:pPr lvl="0"/>
            <a:r>
              <a:rPr lang="en-US" dirty="0"/>
              <a:t>Further contact information</a:t>
            </a:r>
          </a:p>
          <a:p>
            <a:pPr lvl="0"/>
            <a:r>
              <a:rPr lang="en-US" dirty="0"/>
              <a:t>Time and Date etc.</a:t>
            </a:r>
          </a:p>
        </p:txBody>
      </p:sp>
      <p:sp>
        <p:nvSpPr>
          <p:cNvPr id="11" name="TextBox 10"/>
          <p:cNvSpPr txBox="1">
            <a:spLocks/>
          </p:cNvSpPr>
          <p:nvPr userDrawn="1"/>
        </p:nvSpPr>
        <p:spPr>
          <a:xfrm rot="19740735" flipH="1">
            <a:off x="6462381" y="374205"/>
            <a:ext cx="3212460" cy="1920108"/>
          </a:xfrm>
          <a:custGeom>
            <a:avLst/>
            <a:gdLst>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17940 w 3212460"/>
              <a:gd name="connsiteY5" fmla="*/ 1735571 h 1920108"/>
              <a:gd name="connsiteX6" fmla="*/ 56031 w 3212460"/>
              <a:gd name="connsiteY6" fmla="*/ 374148 h 1920108"/>
              <a:gd name="connsiteX0" fmla="*/ 0 w 3212460"/>
              <a:gd name="connsiteY0" fmla="*/ 368316 h 1920108"/>
              <a:gd name="connsiteX1" fmla="*/ 613277 w 3212460"/>
              <a:gd name="connsiteY1" fmla="*/ 0 h 1920108"/>
              <a:gd name="connsiteX2" fmla="*/ 815519 w 3212460"/>
              <a:gd name="connsiteY2" fmla="*/ 72065 h 1920108"/>
              <a:gd name="connsiteX3" fmla="*/ 3156027 w 3212460"/>
              <a:gd name="connsiteY3" fmla="*/ 1843776 h 1920108"/>
              <a:gd name="connsiteX4" fmla="*/ 3212460 w 3212460"/>
              <a:gd name="connsiteY4" fmla="*/ 1920108 h 1920108"/>
              <a:gd name="connsiteX5" fmla="*/ 3003783 w 3212460"/>
              <a:gd name="connsiteY5" fmla="*/ 1736666 h 1920108"/>
              <a:gd name="connsiteX6" fmla="*/ 56031 w 3212460"/>
              <a:gd name="connsiteY6" fmla="*/ 374148 h 1920108"/>
              <a:gd name="connsiteX7" fmla="*/ 0 w 3212460"/>
              <a:gd name="connsiteY7" fmla="*/ 368316 h 192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460" h="1920108">
                <a:moveTo>
                  <a:pt x="0" y="368316"/>
                </a:moveTo>
                <a:lnTo>
                  <a:pt x="613277" y="0"/>
                </a:lnTo>
                <a:lnTo>
                  <a:pt x="815519" y="72065"/>
                </a:lnTo>
                <a:cubicBezTo>
                  <a:pt x="1739867" y="437366"/>
                  <a:pt x="2527752" y="1040228"/>
                  <a:pt x="3156027" y="1843776"/>
                </a:cubicBezTo>
                <a:lnTo>
                  <a:pt x="3212460" y="1920108"/>
                </a:lnTo>
                <a:cubicBezTo>
                  <a:pt x="3147620" y="1858596"/>
                  <a:pt x="3068623" y="1798178"/>
                  <a:pt x="3003783" y="1736666"/>
                </a:cubicBezTo>
                <a:cubicBezTo>
                  <a:pt x="2178374" y="997003"/>
                  <a:pt x="1193572" y="525963"/>
                  <a:pt x="56031" y="374148"/>
                </a:cubicBezTo>
                <a:lnTo>
                  <a:pt x="0" y="368316"/>
                </a:lnTo>
                <a:close/>
              </a:path>
            </a:pathLst>
          </a:custGeom>
          <a:solidFill>
            <a:srgbClr val="BAA360"/>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2" name="TextBox 11"/>
          <p:cNvSpPr txBox="1">
            <a:spLocks/>
          </p:cNvSpPr>
          <p:nvPr userDrawn="1"/>
        </p:nvSpPr>
        <p:spPr>
          <a:xfrm rot="19740735" flipH="1">
            <a:off x="6354279" y="3217353"/>
            <a:ext cx="1912084" cy="3631362"/>
          </a:xfrm>
          <a:custGeom>
            <a:avLst/>
            <a:gdLst>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47049 w 1912084"/>
              <a:gd name="connsiteY6" fmla="*/ 19890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 name="connsiteX0" fmla="*/ 0 w 1912084"/>
              <a:gd name="connsiteY0" fmla="*/ 0 h 3631362"/>
              <a:gd name="connsiteX1" fmla="*/ 47861 w 1912084"/>
              <a:gd name="connsiteY1" fmla="*/ 45405 h 3631362"/>
              <a:gd name="connsiteX2" fmla="*/ 1889805 w 1912084"/>
              <a:gd name="connsiteY2" fmla="*/ 3291102 h 3631362"/>
              <a:gd name="connsiteX3" fmla="*/ 1912084 w 1912084"/>
              <a:gd name="connsiteY3" fmla="*/ 3370304 h 3631362"/>
              <a:gd name="connsiteX4" fmla="*/ 1477400 w 1912084"/>
              <a:gd name="connsiteY4" fmla="*/ 3631362 h 3631362"/>
              <a:gd name="connsiteX5" fmla="*/ 1472304 w 1912084"/>
              <a:gd name="connsiteY5" fmla="*/ 3599174 h 3631362"/>
              <a:gd name="connsiteX6" fmla="*/ 137249 w 1912084"/>
              <a:gd name="connsiteY6" fmla="*/ 201083 h 3631362"/>
              <a:gd name="connsiteX7" fmla="*/ 0 w 1912084"/>
              <a:gd name="connsiteY7" fmla="*/ 0 h 36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084" h="3631362">
                <a:moveTo>
                  <a:pt x="0" y="0"/>
                </a:moveTo>
                <a:lnTo>
                  <a:pt x="47861" y="45405"/>
                </a:lnTo>
                <a:cubicBezTo>
                  <a:pt x="862909" y="863313"/>
                  <a:pt x="1489673" y="1962910"/>
                  <a:pt x="1889805" y="3291102"/>
                </a:cubicBezTo>
                <a:lnTo>
                  <a:pt x="1912084" y="3370304"/>
                </a:lnTo>
                <a:lnTo>
                  <a:pt x="1477400" y="3631362"/>
                </a:lnTo>
                <a:lnTo>
                  <a:pt x="1472304" y="3599174"/>
                </a:lnTo>
                <a:cubicBezTo>
                  <a:pt x="1240507" y="2266284"/>
                  <a:pt x="792240" y="1178216"/>
                  <a:pt x="137249" y="201083"/>
                </a:cubicBezTo>
                <a:cubicBezTo>
                  <a:pt x="88233" y="134783"/>
                  <a:pt x="49016" y="66300"/>
                  <a:pt x="0" y="0"/>
                </a:cubicBezTo>
                <a:close/>
              </a:path>
            </a:pathLst>
          </a:custGeom>
          <a:solidFill>
            <a:srgbClr val="8B7A39"/>
          </a:solidFill>
        </p:spPr>
        <p:txBody>
          <a:bodyPr vert="horz" wrap="square"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800"/>
          </a:p>
        </p:txBody>
      </p:sp>
      <p:sp>
        <p:nvSpPr>
          <p:cNvPr id="13" name="Freeform 12"/>
          <p:cNvSpPr/>
          <p:nvPr userDrawn="1"/>
        </p:nvSpPr>
        <p:spPr>
          <a:xfrm>
            <a:off x="7152995" y="4"/>
            <a:ext cx="2308641" cy="6857999"/>
          </a:xfrm>
          <a:custGeom>
            <a:avLst/>
            <a:gdLst>
              <a:gd name="connsiteX0" fmla="*/ 1977387 w 2308641"/>
              <a:gd name="connsiteY0" fmla="*/ 0 h 6857999"/>
              <a:gd name="connsiteX1" fmla="*/ 2308641 w 2308641"/>
              <a:gd name="connsiteY1" fmla="*/ 0 h 6857999"/>
              <a:gd name="connsiteX2" fmla="*/ 2308641 w 2308641"/>
              <a:gd name="connsiteY2" fmla="*/ 6857999 h 6857999"/>
              <a:gd name="connsiteX3" fmla="*/ 629671 w 2308641"/>
              <a:gd name="connsiteY3" fmla="*/ 6857999 h 6857999"/>
              <a:gd name="connsiteX4" fmla="*/ 534562 w 2308641"/>
              <a:gd name="connsiteY4" fmla="*/ 6597467 h 6857999"/>
              <a:gd name="connsiteX5" fmla="*/ 30552 w 2308641"/>
              <a:gd name="connsiteY5" fmla="*/ 2981291 h 6857999"/>
              <a:gd name="connsiteX6" fmla="*/ 1977387 w 2308641"/>
              <a:gd name="connsiteY6"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641" h="6857999">
                <a:moveTo>
                  <a:pt x="1977387" y="0"/>
                </a:moveTo>
                <a:lnTo>
                  <a:pt x="2308641" y="0"/>
                </a:lnTo>
                <a:lnTo>
                  <a:pt x="2308641" y="6857999"/>
                </a:lnTo>
                <a:lnTo>
                  <a:pt x="629671" y="6857999"/>
                </a:lnTo>
                <a:lnTo>
                  <a:pt x="534562" y="6597467"/>
                </a:lnTo>
                <a:cubicBezTo>
                  <a:pt x="73950" y="5297546"/>
                  <a:pt x="-70360" y="4283247"/>
                  <a:pt x="30552" y="2981291"/>
                </a:cubicBezTo>
                <a:cubicBezTo>
                  <a:pt x="505020" y="1253583"/>
                  <a:pt x="1372741" y="501570"/>
                  <a:pt x="1977387"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296113264"/>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rgbClr val="1A2A4F"/>
        </a:solidFill>
        <a:effectLst/>
      </p:bgPr>
    </p:bg>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685" y="5882635"/>
            <a:ext cx="1170308" cy="646723"/>
          </a:xfrm>
          <a:prstGeom prst="rect">
            <a:avLst/>
          </a:prstGeom>
        </p:spPr>
      </p:pic>
      <p:grpSp>
        <p:nvGrpSpPr>
          <p:cNvPr id="6" name="Group 5"/>
          <p:cNvGrpSpPr/>
          <p:nvPr userDrawn="1"/>
        </p:nvGrpSpPr>
        <p:grpSpPr>
          <a:xfrm>
            <a:off x="6116214" y="1"/>
            <a:ext cx="3389294" cy="6858000"/>
            <a:chOff x="5754705" y="1"/>
            <a:chExt cx="3389294" cy="6858000"/>
          </a:xfrm>
        </p:grpSpPr>
        <p:sp>
          <p:nvSpPr>
            <p:cNvPr id="25" name="Freeform 24"/>
            <p:cNvSpPr/>
            <p:nvPr userDrawn="1"/>
          </p:nvSpPr>
          <p:spPr>
            <a:xfrm>
              <a:off x="5754705" y="1"/>
              <a:ext cx="1327479" cy="1385522"/>
            </a:xfrm>
            <a:custGeom>
              <a:avLst/>
              <a:gdLst>
                <a:gd name="connsiteX0" fmla="*/ 0 w 1327479"/>
                <a:gd name="connsiteY0" fmla="*/ 0 h 1385522"/>
                <a:gd name="connsiteX1" fmla="*/ 510659 w 1327479"/>
                <a:gd name="connsiteY1" fmla="*/ 0 h 1385522"/>
                <a:gd name="connsiteX2" fmla="*/ 678178 w 1327479"/>
                <a:gd name="connsiteY2" fmla="*/ 235572 h 1385522"/>
                <a:gd name="connsiteX3" fmla="*/ 1284510 w 1327479"/>
                <a:gd name="connsiteY3" fmla="*/ 1290476 h 1385522"/>
                <a:gd name="connsiteX4" fmla="*/ 1327479 w 1327479"/>
                <a:gd name="connsiteY4" fmla="*/ 1385522 h 1385522"/>
                <a:gd name="connsiteX5" fmla="*/ 1122501 w 1327479"/>
                <a:gd name="connsiteY5" fmla="*/ 1124683 h 1385522"/>
                <a:gd name="connsiteX6" fmla="*/ 288518 w 1327479"/>
                <a:gd name="connsiteY6" fmla="*/ 249921 h 1385522"/>
                <a:gd name="connsiteX7" fmla="*/ 0 w 1327479"/>
                <a:gd name="connsiteY7" fmla="*/ 0 h 138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7479" h="1385522">
                  <a:moveTo>
                    <a:pt x="0" y="0"/>
                  </a:moveTo>
                  <a:lnTo>
                    <a:pt x="510659" y="0"/>
                  </a:lnTo>
                  <a:lnTo>
                    <a:pt x="678178" y="235572"/>
                  </a:lnTo>
                  <a:cubicBezTo>
                    <a:pt x="904637" y="570776"/>
                    <a:pt x="1107539" y="923203"/>
                    <a:pt x="1284510" y="1290476"/>
                  </a:cubicBezTo>
                  <a:lnTo>
                    <a:pt x="1327479" y="1385522"/>
                  </a:lnTo>
                  <a:lnTo>
                    <a:pt x="1122501" y="1124683"/>
                  </a:lnTo>
                  <a:cubicBezTo>
                    <a:pt x="865688" y="813498"/>
                    <a:pt x="586902" y="521119"/>
                    <a:pt x="288518" y="249921"/>
                  </a:cubicBezTo>
                  <a:lnTo>
                    <a:pt x="0" y="0"/>
                  </a:lnTo>
                  <a:close/>
                </a:path>
              </a:pathLst>
            </a:custGeom>
            <a:solidFill>
              <a:srgbClr val="8B7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Freeform 23"/>
            <p:cNvSpPr/>
            <p:nvPr userDrawn="1"/>
          </p:nvSpPr>
          <p:spPr>
            <a:xfrm>
              <a:off x="7082183" y="1385523"/>
              <a:ext cx="1713414" cy="5472478"/>
            </a:xfrm>
            <a:custGeom>
              <a:avLst/>
              <a:gdLst>
                <a:gd name="connsiteX0" fmla="*/ 0 w 1713414"/>
                <a:gd name="connsiteY0" fmla="*/ 0 h 5472478"/>
                <a:gd name="connsiteX1" fmla="*/ 44422 w 1713414"/>
                <a:gd name="connsiteY1" fmla="*/ 56527 h 5472478"/>
                <a:gd name="connsiteX2" fmla="*/ 1713414 w 1713414"/>
                <a:gd name="connsiteY2" fmla="*/ 5083009 h 5472478"/>
                <a:gd name="connsiteX3" fmla="*/ 1703566 w 1713414"/>
                <a:gd name="connsiteY3" fmla="*/ 5472478 h 5472478"/>
                <a:gd name="connsiteX4" fmla="*/ 561192 w 1713414"/>
                <a:gd name="connsiteY4" fmla="*/ 5472478 h 5472478"/>
                <a:gd name="connsiteX5" fmla="*/ 614787 w 1713414"/>
                <a:gd name="connsiteY5" fmla="*/ 5240262 h 5472478"/>
                <a:gd name="connsiteX6" fmla="*/ 785466 w 1713414"/>
                <a:gd name="connsiteY6" fmla="*/ 3547157 h 5472478"/>
                <a:gd name="connsiteX7" fmla="*/ 125270 w 1713414"/>
                <a:gd name="connsiteY7" fmla="*/ 277089 h 5472478"/>
                <a:gd name="connsiteX8" fmla="*/ 0 w 1713414"/>
                <a:gd name="connsiteY8" fmla="*/ 0 h 547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3414" h="5472478">
                  <a:moveTo>
                    <a:pt x="0" y="0"/>
                  </a:moveTo>
                  <a:lnTo>
                    <a:pt x="44422" y="56527"/>
                  </a:lnTo>
                  <a:cubicBezTo>
                    <a:pt x="1092654" y="1458180"/>
                    <a:pt x="1713414" y="3198102"/>
                    <a:pt x="1713414" y="5083009"/>
                  </a:cubicBezTo>
                  <a:lnTo>
                    <a:pt x="1703566" y="5472478"/>
                  </a:lnTo>
                  <a:lnTo>
                    <a:pt x="561192" y="5472478"/>
                  </a:lnTo>
                  <a:lnTo>
                    <a:pt x="614787" y="5240262"/>
                  </a:lnTo>
                  <a:cubicBezTo>
                    <a:pt x="726696" y="4693373"/>
                    <a:pt x="785466" y="4127129"/>
                    <a:pt x="785466" y="3547157"/>
                  </a:cubicBezTo>
                  <a:cubicBezTo>
                    <a:pt x="785466" y="2387214"/>
                    <a:pt x="550386" y="1282177"/>
                    <a:pt x="125270" y="277089"/>
                  </a:cubicBezTo>
                  <a:lnTo>
                    <a:pt x="0" y="0"/>
                  </a:lnTo>
                  <a:close/>
                </a:path>
              </a:pathLst>
            </a:custGeom>
            <a:solidFill>
              <a:srgbClr val="BAA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Freeform 20"/>
            <p:cNvSpPr/>
            <p:nvPr userDrawn="1"/>
          </p:nvSpPr>
          <p:spPr>
            <a:xfrm>
              <a:off x="6265363" y="1"/>
              <a:ext cx="2878636" cy="6858000"/>
            </a:xfrm>
            <a:custGeom>
              <a:avLst/>
              <a:gdLst>
                <a:gd name="connsiteX0" fmla="*/ 0 w 2878636"/>
                <a:gd name="connsiteY0" fmla="*/ 0 h 6858000"/>
                <a:gd name="connsiteX1" fmla="*/ 2878636 w 2878636"/>
                <a:gd name="connsiteY1" fmla="*/ 0 h 6858000"/>
                <a:gd name="connsiteX2" fmla="*/ 2878636 w 2878636"/>
                <a:gd name="connsiteY2" fmla="*/ 6858000 h 6858000"/>
                <a:gd name="connsiteX3" fmla="*/ 2520386 w 2878636"/>
                <a:gd name="connsiteY3" fmla="*/ 6858000 h 6858000"/>
                <a:gd name="connsiteX4" fmla="*/ 2530234 w 2878636"/>
                <a:gd name="connsiteY4" fmla="*/ 6468531 h 6858000"/>
                <a:gd name="connsiteX5" fmla="*/ 861242 w 2878636"/>
                <a:gd name="connsiteY5" fmla="*/ 1442049 h 6858000"/>
                <a:gd name="connsiteX6" fmla="*/ 816820 w 2878636"/>
                <a:gd name="connsiteY6" fmla="*/ 1385522 h 6858000"/>
                <a:gd name="connsiteX7" fmla="*/ 773851 w 2878636"/>
                <a:gd name="connsiteY7" fmla="*/ 1290476 h 6858000"/>
                <a:gd name="connsiteX8" fmla="*/ 167519 w 2878636"/>
                <a:gd name="connsiteY8" fmla="*/ 235572 h 6858000"/>
                <a:gd name="connsiteX9" fmla="*/ 0 w 2878636"/>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8636" h="6858000">
                  <a:moveTo>
                    <a:pt x="0" y="0"/>
                  </a:moveTo>
                  <a:lnTo>
                    <a:pt x="2878636" y="0"/>
                  </a:lnTo>
                  <a:lnTo>
                    <a:pt x="2878636" y="6858000"/>
                  </a:lnTo>
                  <a:lnTo>
                    <a:pt x="2520386" y="6858000"/>
                  </a:lnTo>
                  <a:lnTo>
                    <a:pt x="2530234" y="6468531"/>
                  </a:lnTo>
                  <a:cubicBezTo>
                    <a:pt x="2530234" y="4583624"/>
                    <a:pt x="1909474" y="2843702"/>
                    <a:pt x="861242" y="1442049"/>
                  </a:cubicBezTo>
                  <a:lnTo>
                    <a:pt x="816820" y="1385522"/>
                  </a:lnTo>
                  <a:lnTo>
                    <a:pt x="773851" y="1290476"/>
                  </a:lnTo>
                  <a:cubicBezTo>
                    <a:pt x="596880" y="923203"/>
                    <a:pt x="393978" y="570776"/>
                    <a:pt x="167519" y="235572"/>
                  </a:cubicBezTo>
                  <a:lnTo>
                    <a:pt x="0" y="0"/>
                  </a:lnTo>
                  <a:close/>
                </a:path>
              </a:pathLst>
            </a:custGeom>
            <a:solidFill>
              <a:srgbClr val="0A1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27" name="Text Placeholder 12"/>
          <p:cNvSpPr>
            <a:spLocks noGrp="1"/>
          </p:cNvSpPr>
          <p:nvPr>
            <p:ph type="body" sz="quarter" idx="13" hasCustomPrompt="1"/>
          </p:nvPr>
        </p:nvSpPr>
        <p:spPr>
          <a:xfrm>
            <a:off x="692685" y="2552871"/>
            <a:ext cx="5595226" cy="703335"/>
          </a:xfrm>
          <a:prstGeom prst="rect">
            <a:avLst/>
          </a:prstGeom>
        </p:spPr>
        <p:txBody>
          <a:bodyPr>
            <a:noAutofit/>
          </a:bodyPr>
          <a:lstStyle>
            <a:lvl1pPr marL="0" indent="0" algn="l">
              <a:buNone/>
              <a:defRPr sz="4800" b="1" i="0" spc="-100" baseline="0">
                <a:solidFill>
                  <a:schemeClr val="bg1"/>
                </a:solidFill>
                <a:latin typeface="Arial" charset="0"/>
                <a:ea typeface="Arial" charset="0"/>
                <a:cs typeface="Arial" charset="0"/>
              </a:defRPr>
            </a:lvl1pPr>
          </a:lstStyle>
          <a:p>
            <a:pPr lvl="0"/>
            <a:r>
              <a:rPr lang="en-US" dirty="0"/>
              <a:t>Divider title</a:t>
            </a:r>
          </a:p>
        </p:txBody>
      </p:sp>
      <p:sp>
        <p:nvSpPr>
          <p:cNvPr id="28" name="Text Placeholder 12"/>
          <p:cNvSpPr>
            <a:spLocks noGrp="1"/>
          </p:cNvSpPr>
          <p:nvPr>
            <p:ph type="body" sz="quarter" idx="14" hasCustomPrompt="1"/>
          </p:nvPr>
        </p:nvSpPr>
        <p:spPr>
          <a:xfrm>
            <a:off x="692685" y="3256206"/>
            <a:ext cx="5595226" cy="593725"/>
          </a:xfrm>
          <a:prstGeom prst="rect">
            <a:avLst/>
          </a:prstGeom>
        </p:spPr>
        <p:txBody>
          <a:bodyPr>
            <a:noAutofit/>
          </a:bodyPr>
          <a:lstStyle>
            <a:lvl1pPr marL="0" indent="0" algn="l">
              <a:buNone/>
              <a:defRPr sz="2200" b="0" i="0" spc="-50" baseline="0">
                <a:solidFill>
                  <a:srgbClr val="BAA360"/>
                </a:solidFill>
                <a:latin typeface="Arial" charset="0"/>
                <a:ea typeface="Arial" charset="0"/>
                <a:cs typeface="Arial" charset="0"/>
              </a:defRPr>
            </a:lvl1pPr>
          </a:lstStyle>
          <a:p>
            <a:pPr lvl="0"/>
            <a:r>
              <a:rPr lang="en-US" dirty="0"/>
              <a:t>Divider descriptor</a:t>
            </a:r>
          </a:p>
        </p:txBody>
      </p:sp>
    </p:spTree>
    <p:extLst>
      <p:ext uri="{BB962C8B-B14F-4D97-AF65-F5344CB8AC3E}">
        <p14:creationId xmlns:p14="http://schemas.microsoft.com/office/powerpoint/2010/main" val="169626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6858000"/>
          </a:xfrm>
          <a:prstGeom prst="rect">
            <a:avLst/>
          </a:prstGeom>
        </p:spPr>
        <p:txBody>
          <a:bodyPr vert="horz" lIns="91440" tIns="45720" rIns="91440" bIns="45720" rtlCol="0" anchor="ctr">
            <a:normAutofit/>
          </a:bodyPr>
          <a:lstStyle/>
          <a:p>
            <a:r>
              <a:rPr lang="en-US" dirty="0"/>
              <a:t>Title slides</a:t>
            </a:r>
            <a:br>
              <a:rPr lang="en-US" dirty="0"/>
            </a:br>
            <a:r>
              <a:rPr lang="en-US" dirty="0"/>
              <a:t>(with images)</a:t>
            </a:r>
          </a:p>
        </p:txBody>
      </p:sp>
    </p:spTree>
    <p:extLst>
      <p:ext uri="{BB962C8B-B14F-4D97-AF65-F5344CB8AC3E}">
        <p14:creationId xmlns:p14="http://schemas.microsoft.com/office/powerpoint/2010/main" val="650146325"/>
      </p:ext>
    </p:extLst>
  </p:cSld>
  <p:clrMap bg1="lt1" tx1="dk1" bg2="lt2" tx2="dk2" accent1="accent1" accent2="accent2" accent3="accent3" accent4="accent4" accent5="accent5" accent6="accent6" hlink="hlink" folHlink="folHlink"/>
  <p:sldLayoutIdLst>
    <p:sldLayoutId id="2147483719" r:id="rId1"/>
    <p:sldLayoutId id="2147483725" r:id="rId2"/>
    <p:sldLayoutId id="2147483727" r:id="rId3"/>
    <p:sldLayoutId id="2147483733" r:id="rId4"/>
  </p:sldLayoutIdLst>
  <p:txStyles>
    <p:titleStyle>
      <a:lvl1pPr algn="ctr"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6858000"/>
          </a:xfrm>
          <a:prstGeom prst="rect">
            <a:avLst/>
          </a:prstGeom>
        </p:spPr>
        <p:txBody>
          <a:bodyPr vert="horz" lIns="91440" tIns="45720" rIns="91440" bIns="45720" rtlCol="0" anchor="ctr">
            <a:normAutofit/>
          </a:bodyPr>
          <a:lstStyle/>
          <a:p>
            <a:r>
              <a:rPr lang="en-US" dirty="0"/>
              <a:t>Title slides</a:t>
            </a:r>
            <a:br>
              <a:rPr lang="en-US" dirty="0"/>
            </a:br>
            <a:r>
              <a:rPr lang="en-US" dirty="0"/>
              <a:t>(no image)</a:t>
            </a:r>
          </a:p>
        </p:txBody>
      </p:sp>
    </p:spTree>
    <p:extLst>
      <p:ext uri="{BB962C8B-B14F-4D97-AF65-F5344CB8AC3E}">
        <p14:creationId xmlns:p14="http://schemas.microsoft.com/office/powerpoint/2010/main" val="1520228473"/>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Lst>
  <p:txStyles>
    <p:titleStyle>
      <a:lvl1pPr algn="ctr"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6858000"/>
          </a:xfrm>
          <a:prstGeom prst="rect">
            <a:avLst/>
          </a:prstGeom>
        </p:spPr>
        <p:txBody>
          <a:bodyPr vert="horz" lIns="91440" tIns="45720" rIns="91440" bIns="45720" rtlCol="0" anchor="ctr">
            <a:normAutofit/>
          </a:bodyPr>
          <a:lstStyle/>
          <a:p>
            <a:r>
              <a:rPr lang="en-US" dirty="0"/>
              <a:t>Divider slides</a:t>
            </a:r>
          </a:p>
        </p:txBody>
      </p:sp>
    </p:spTree>
    <p:extLst>
      <p:ext uri="{BB962C8B-B14F-4D97-AF65-F5344CB8AC3E}">
        <p14:creationId xmlns:p14="http://schemas.microsoft.com/office/powerpoint/2010/main" val="280929240"/>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01" r:id="rId3"/>
    <p:sldLayoutId id="2147483702" r:id="rId4"/>
  </p:sldLayoutIdLst>
  <p:txStyles>
    <p:titleStyle>
      <a:lvl1pPr algn="ctr"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6858000"/>
          </a:xfrm>
          <a:prstGeom prst="rect">
            <a:avLst/>
          </a:prstGeom>
        </p:spPr>
        <p:txBody>
          <a:bodyPr vert="horz" lIns="91440" tIns="45720" rIns="91440" bIns="45720" rtlCol="0" anchor="ctr">
            <a:normAutofit/>
          </a:bodyPr>
          <a:lstStyle/>
          <a:p>
            <a:r>
              <a:rPr lang="en-US" dirty="0"/>
              <a:t>Content slides</a:t>
            </a:r>
          </a:p>
        </p:txBody>
      </p:sp>
    </p:spTree>
    <p:extLst>
      <p:ext uri="{BB962C8B-B14F-4D97-AF65-F5344CB8AC3E}">
        <p14:creationId xmlns:p14="http://schemas.microsoft.com/office/powerpoint/2010/main" val="1432077868"/>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737" r:id="rId3"/>
    <p:sldLayoutId id="2147483738" r:id="rId4"/>
    <p:sldLayoutId id="2147483734" r:id="rId5"/>
    <p:sldLayoutId id="2147483735" r:id="rId6"/>
    <p:sldLayoutId id="2147483678" r:id="rId7"/>
  </p:sldLayoutIdLst>
  <p:txStyles>
    <p:titleStyle>
      <a:lvl1pPr algn="ctr"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hyperlink" Target="http://dprogrammer.org/rnn-lstm-gru"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20.sv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microsoft.com/office/2007/relationships/hdphoto" Target="../media/hdphoto3.wdp"/><Relationship Id="rId5" Type="http://schemas.openxmlformats.org/officeDocument/2006/relationships/image" Target="../media/image29.png"/><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microsoft.com/office/2007/relationships/hdphoto" Target="../media/hdphoto5.wdp"/><Relationship Id="rId5" Type="http://schemas.openxmlformats.org/officeDocument/2006/relationships/image" Target="../media/image31.png"/><Relationship Id="rId4" Type="http://schemas.microsoft.com/office/2007/relationships/hdphoto" Target="../media/hdphoto4.wdp"/></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7.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17.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4.xml"/><Relationship Id="rId1" Type="http://schemas.openxmlformats.org/officeDocument/2006/relationships/slideLayout" Target="../slideLayouts/slideLayout17.xml"/><Relationship Id="rId4" Type="http://schemas.microsoft.com/office/2007/relationships/hdphoto" Target="../media/hdphoto7.wdp"/></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17.xml"/><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17.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17.xml"/><Relationship Id="rId5" Type="http://schemas.openxmlformats.org/officeDocument/2006/relationships/image" Target="../media/image48.png"/><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hyperlink" Target="https://www.madesmarter.uk/media/zooczmkg/connected_factory_report-final.pdf" TargetMode="External"/><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1.xml"/><Relationship Id="rId1" Type="http://schemas.openxmlformats.org/officeDocument/2006/relationships/slideLayout" Target="../slideLayouts/slideLayout17.xml"/><Relationship Id="rId5" Type="http://schemas.openxmlformats.org/officeDocument/2006/relationships/image" Target="../media/image50.emf"/><Relationship Id="rId4" Type="http://schemas.microsoft.com/office/2007/relationships/hdphoto" Target="../media/hdphoto8.wdp"/></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5.xml"/><Relationship Id="rId1" Type="http://schemas.openxmlformats.org/officeDocument/2006/relationships/slideLayout" Target="../slideLayouts/slideLayout17.xml"/><Relationship Id="rId4" Type="http://schemas.microsoft.com/office/2007/relationships/hdphoto" Target="../media/hdphoto9.wdp"/></Relationships>
</file>

<file path=ppt/slides/_rels/slide4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6.xml"/><Relationship Id="rId1" Type="http://schemas.openxmlformats.org/officeDocument/2006/relationships/slideLayout" Target="../slideLayouts/slideLayout17.xml"/><Relationship Id="rId4" Type="http://schemas.openxmlformats.org/officeDocument/2006/relationships/image" Target="../media/image54.png"/></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7.xml"/><Relationship Id="rId1" Type="http://schemas.openxmlformats.org/officeDocument/2006/relationships/slideLayout" Target="../slideLayouts/slideLayout17.xml"/><Relationship Id="rId4" Type="http://schemas.microsoft.com/office/2007/relationships/hdphoto" Target="../media/hdphoto10.wdp"/></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7.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697237" y="1641427"/>
            <a:ext cx="4369286" cy="2437055"/>
          </a:xfrm>
        </p:spPr>
        <p:txBody>
          <a:bodyPr/>
          <a:lstStyle/>
          <a:p>
            <a:r>
              <a:rPr lang="en-US" altLang="x-none" dirty="0"/>
              <a:t>Using Time Series Forecasting Techniques to Predict Future Tool Wear Events</a:t>
            </a:r>
            <a:endParaRPr lang="en-US" dirty="0"/>
          </a:p>
        </p:txBody>
      </p:sp>
      <p:sp>
        <p:nvSpPr>
          <p:cNvPr id="4" name="Text Placeholder 3"/>
          <p:cNvSpPr>
            <a:spLocks noGrp="1"/>
          </p:cNvSpPr>
          <p:nvPr>
            <p:ph type="body" sz="quarter" idx="12"/>
          </p:nvPr>
        </p:nvSpPr>
        <p:spPr>
          <a:xfrm>
            <a:off x="697237" y="4190304"/>
            <a:ext cx="4276566" cy="593725"/>
          </a:xfrm>
        </p:spPr>
        <p:txBody>
          <a:bodyPr/>
          <a:lstStyle/>
          <a:p>
            <a:r>
              <a:rPr lang="pt-BR" dirty="0"/>
              <a:t>COM748 ( 18554 ) - Masters Project. 2021-22.</a:t>
            </a:r>
            <a:endParaRPr lang="en-US" dirty="0"/>
          </a:p>
        </p:txBody>
      </p:sp>
      <p:sp>
        <p:nvSpPr>
          <p:cNvPr id="5" name="Text Placeholder 4"/>
          <p:cNvSpPr>
            <a:spLocks noGrp="1"/>
          </p:cNvSpPr>
          <p:nvPr>
            <p:ph type="body" sz="quarter" idx="13"/>
          </p:nvPr>
        </p:nvSpPr>
        <p:spPr>
          <a:xfrm>
            <a:off x="697237" y="4883798"/>
            <a:ext cx="3963664" cy="971551"/>
          </a:xfrm>
        </p:spPr>
        <p:txBody>
          <a:bodyPr/>
          <a:lstStyle/>
          <a:p>
            <a:endParaRPr lang="en-US" altLang="x-none" b="1" dirty="0"/>
          </a:p>
          <a:p>
            <a:r>
              <a:rPr lang="en-US" altLang="x-none" b="1" dirty="0"/>
              <a:t>Rebecca Nixon</a:t>
            </a:r>
          </a:p>
          <a:p>
            <a:r>
              <a:rPr lang="en-US" altLang="x-none" b="1" dirty="0"/>
              <a:t>Dr Joe Rafferty</a:t>
            </a:r>
            <a:endParaRPr lang="es-ES" altLang="x-none" b="1" dirty="0"/>
          </a:p>
          <a:p>
            <a:endParaRPr lang="en-US" dirty="0"/>
          </a:p>
        </p:txBody>
      </p:sp>
      <p:pic>
        <p:nvPicPr>
          <p:cNvPr id="12" name="Picture Placeholder 11" descr="A picture containing indoor&#10;&#10;Description automatically generated">
            <a:extLst>
              <a:ext uri="{FF2B5EF4-FFF2-40B4-BE49-F238E27FC236}">
                <a16:creationId xmlns:a16="http://schemas.microsoft.com/office/drawing/2014/main" id="{1BACFDDD-F7F7-9B36-345D-E5EFE5712138}"/>
              </a:ext>
            </a:extLst>
          </p:cNvPr>
          <p:cNvPicPr>
            <a:picLocks noGrp="1" noChangeAspect="1"/>
          </p:cNvPicPr>
          <p:nvPr>
            <p:ph type="pic" sz="quarter" idx="14"/>
          </p:nvPr>
        </p:nvPicPr>
        <p:blipFill rotWithShape="1">
          <a:blip r:embed="rId3"/>
          <a:srcRect l="26447" t="-63" r="36511" b="63"/>
          <a:stretch/>
        </p:blipFill>
        <p:spPr>
          <a:xfrm flipH="1">
            <a:off x="5164299" y="2"/>
            <a:ext cx="3983784" cy="6874330"/>
          </a:xfrm>
        </p:spPr>
      </p:pic>
    </p:spTree>
    <p:extLst>
      <p:ext uri="{BB962C8B-B14F-4D97-AF65-F5344CB8AC3E}">
        <p14:creationId xmlns:p14="http://schemas.microsoft.com/office/powerpoint/2010/main" val="6827942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Literature Review</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What’s the frustration with their work?</a:t>
            </a:r>
          </a:p>
        </p:txBody>
      </p:sp>
      <p:pic>
        <p:nvPicPr>
          <p:cNvPr id="5" name="Picture 4">
            <a:extLst>
              <a:ext uri="{FF2B5EF4-FFF2-40B4-BE49-F238E27FC236}">
                <a16:creationId xmlns:a16="http://schemas.microsoft.com/office/drawing/2014/main" id="{689BD11A-4372-D634-E31E-6131E76D10E7}"/>
              </a:ext>
            </a:extLst>
          </p:cNvPr>
          <p:cNvPicPr>
            <a:picLocks noChangeAspect="1"/>
          </p:cNvPicPr>
          <p:nvPr/>
        </p:nvPicPr>
        <p:blipFill rotWithShape="1">
          <a:blip r:embed="rId3"/>
          <a:srcRect l="2835"/>
          <a:stretch/>
        </p:blipFill>
        <p:spPr>
          <a:xfrm>
            <a:off x="1061850" y="2334338"/>
            <a:ext cx="7020300" cy="2604888"/>
          </a:xfrm>
          <a:prstGeom prst="rect">
            <a:avLst/>
          </a:prstGeom>
        </p:spPr>
      </p:pic>
      <p:sp>
        <p:nvSpPr>
          <p:cNvPr id="9" name="TextBox 8">
            <a:extLst>
              <a:ext uri="{FF2B5EF4-FFF2-40B4-BE49-F238E27FC236}">
                <a16:creationId xmlns:a16="http://schemas.microsoft.com/office/drawing/2014/main" id="{4DB255ED-C5B7-FA8D-8759-362586B350CE}"/>
              </a:ext>
            </a:extLst>
          </p:cNvPr>
          <p:cNvSpPr txBox="1"/>
          <p:nvPr/>
        </p:nvSpPr>
        <p:spPr>
          <a:xfrm>
            <a:off x="2144760" y="6314408"/>
            <a:ext cx="6780973" cy="307777"/>
          </a:xfrm>
          <a:prstGeom prst="rect">
            <a:avLst/>
          </a:prstGeom>
          <a:noFill/>
        </p:spPr>
        <p:txBody>
          <a:bodyPr wrap="square">
            <a:spAutoFit/>
          </a:bodyPr>
          <a:lstStyle/>
          <a:p>
            <a:r>
              <a:rPr lang="en-US" sz="700" dirty="0">
                <a:effectLst/>
                <a:latin typeface="Calibri" panose="020F0502020204030204" pitchFamily="34" charset="0"/>
                <a:ea typeface="Calibri" panose="020F0502020204030204" pitchFamily="34" charset="0"/>
              </a:rPr>
              <a:t>A. Duo, R. </a:t>
            </a:r>
            <a:r>
              <a:rPr lang="en-US" sz="700" dirty="0" err="1">
                <a:effectLst/>
                <a:latin typeface="Calibri" panose="020F0502020204030204" pitchFamily="34" charset="0"/>
                <a:ea typeface="Calibri" panose="020F0502020204030204" pitchFamily="34" charset="0"/>
              </a:rPr>
              <a:t>Basagoiti</a:t>
            </a:r>
            <a:r>
              <a:rPr lang="en-US" sz="700" dirty="0">
                <a:effectLst/>
                <a:latin typeface="Calibri" panose="020F0502020204030204" pitchFamily="34" charset="0"/>
                <a:ea typeface="Calibri" panose="020F0502020204030204" pitchFamily="34" charset="0"/>
              </a:rPr>
              <a:t>, P. J. </a:t>
            </a:r>
            <a:r>
              <a:rPr lang="en-US" sz="700" dirty="0" err="1">
                <a:effectLst/>
                <a:latin typeface="Calibri" panose="020F0502020204030204" pitchFamily="34" charset="0"/>
                <a:ea typeface="Calibri" panose="020F0502020204030204" pitchFamily="34" charset="0"/>
              </a:rPr>
              <a:t>Arrazola</a:t>
            </a:r>
            <a:r>
              <a:rPr lang="en-US" sz="700" dirty="0">
                <a:effectLst/>
                <a:latin typeface="Calibri" panose="020F0502020204030204" pitchFamily="34" charset="0"/>
                <a:ea typeface="Calibri" panose="020F0502020204030204" pitchFamily="34" charset="0"/>
              </a:rPr>
              <a:t>, J. </a:t>
            </a:r>
            <a:r>
              <a:rPr lang="en-US" sz="700" dirty="0" err="1">
                <a:effectLst/>
                <a:latin typeface="Calibri" panose="020F0502020204030204" pitchFamily="34" charset="0"/>
                <a:ea typeface="Calibri" panose="020F0502020204030204" pitchFamily="34" charset="0"/>
              </a:rPr>
              <a:t>Aperribay</a:t>
            </a:r>
            <a:r>
              <a:rPr lang="en-US" sz="700" dirty="0">
                <a:effectLst/>
                <a:latin typeface="Calibri" panose="020F0502020204030204" pitchFamily="34" charset="0"/>
                <a:ea typeface="Calibri" panose="020F0502020204030204" pitchFamily="34" charset="0"/>
              </a:rPr>
              <a:t>, and M. Cuesta, “The capacity of statistical features extracted from multiple signals to predict tool wear in the drilling process,” </a:t>
            </a:r>
            <a:r>
              <a:rPr lang="en-US" sz="700" i="1" dirty="0">
                <a:effectLst/>
                <a:latin typeface="Calibri" panose="020F0502020204030204" pitchFamily="34" charset="0"/>
                <a:ea typeface="Calibri" panose="020F0502020204030204" pitchFamily="34" charset="0"/>
              </a:rPr>
              <a:t>Int. J. Adv. Manuf. Technol.</a:t>
            </a:r>
            <a:r>
              <a:rPr lang="en-US" sz="700" dirty="0">
                <a:effectLst/>
                <a:latin typeface="Calibri" panose="020F0502020204030204" pitchFamily="34" charset="0"/>
                <a:ea typeface="Calibri" panose="020F0502020204030204" pitchFamily="34" charset="0"/>
              </a:rPr>
              <a:t>, vol. 102, no. 5–8, pp. 2133–2146, Jun. 2019, </a:t>
            </a:r>
            <a:r>
              <a:rPr lang="en-US" sz="700" dirty="0" err="1">
                <a:effectLst/>
                <a:latin typeface="Calibri" panose="020F0502020204030204" pitchFamily="34" charset="0"/>
                <a:ea typeface="Calibri" panose="020F0502020204030204" pitchFamily="34" charset="0"/>
              </a:rPr>
              <a:t>doi</a:t>
            </a:r>
            <a:r>
              <a:rPr lang="en-US" sz="700" dirty="0">
                <a:effectLst/>
                <a:latin typeface="Calibri" panose="020F0502020204030204" pitchFamily="34" charset="0"/>
                <a:ea typeface="Calibri" panose="020F0502020204030204" pitchFamily="34" charset="0"/>
              </a:rPr>
              <a:t>: 10.1007/S00170-019-03300-5.</a:t>
            </a:r>
            <a:endParaRPr lang="en-GB" sz="700" dirty="0"/>
          </a:p>
        </p:txBody>
      </p:sp>
    </p:spTree>
    <p:extLst>
      <p:ext uri="{BB962C8B-B14F-4D97-AF65-F5344CB8AC3E}">
        <p14:creationId xmlns:p14="http://schemas.microsoft.com/office/powerpoint/2010/main" val="3817784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are you doing differently?</a:t>
            </a:r>
          </a:p>
        </p:txBody>
      </p:sp>
      <p:sp>
        <p:nvSpPr>
          <p:cNvPr id="61" name="Rectangle 60">
            <a:extLst>
              <a:ext uri="{FF2B5EF4-FFF2-40B4-BE49-F238E27FC236}">
                <a16:creationId xmlns:a16="http://schemas.microsoft.com/office/drawing/2014/main" id="{F6579D84-51A7-5CBA-CEBD-963432FEA368}"/>
              </a:ext>
            </a:extLst>
          </p:cNvPr>
          <p:cNvSpPr/>
          <p:nvPr/>
        </p:nvSpPr>
        <p:spPr>
          <a:xfrm>
            <a:off x="1993390" y="3232560"/>
            <a:ext cx="6442397" cy="593726"/>
          </a:xfrm>
          <a:prstGeom prst="rect">
            <a:avLst/>
          </a:prstGeom>
          <a:solidFill>
            <a:srgbClr val="7030A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Time series </a:t>
            </a:r>
            <a:r>
              <a:rPr lang="en-US" u="sng" dirty="0">
                <a:solidFill>
                  <a:sysClr val="windowText" lastClr="000000"/>
                </a:solidFill>
              </a:rPr>
              <a:t>forecasting</a:t>
            </a:r>
            <a:endParaRPr lang="en-GB" u="sng" dirty="0">
              <a:solidFill>
                <a:sysClr val="windowText" lastClr="000000"/>
              </a:solidFill>
            </a:endParaRPr>
          </a:p>
        </p:txBody>
      </p:sp>
      <p:sp>
        <p:nvSpPr>
          <p:cNvPr id="65" name="Rectangle 64">
            <a:extLst>
              <a:ext uri="{FF2B5EF4-FFF2-40B4-BE49-F238E27FC236}">
                <a16:creationId xmlns:a16="http://schemas.microsoft.com/office/drawing/2014/main" id="{3EA0F386-9D8C-5D65-8A3A-F3DCFC9DB229}"/>
              </a:ext>
            </a:extLst>
          </p:cNvPr>
          <p:cNvSpPr/>
          <p:nvPr/>
        </p:nvSpPr>
        <p:spPr>
          <a:xfrm rot="5400000">
            <a:off x="2483440" y="5391040"/>
            <a:ext cx="568545" cy="1117718"/>
          </a:xfrm>
          <a:prstGeom prst="rect">
            <a:avLst/>
          </a:prstGeom>
          <a:solidFill>
            <a:srgbClr val="00B05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ARIMA</a:t>
            </a:r>
            <a:endParaRPr lang="en-GB" dirty="0">
              <a:solidFill>
                <a:srgbClr val="1A2A4F"/>
              </a:solidFill>
            </a:endParaRPr>
          </a:p>
        </p:txBody>
      </p:sp>
      <p:sp>
        <p:nvSpPr>
          <p:cNvPr id="67" name="Rectangle 66">
            <a:extLst>
              <a:ext uri="{FF2B5EF4-FFF2-40B4-BE49-F238E27FC236}">
                <a16:creationId xmlns:a16="http://schemas.microsoft.com/office/drawing/2014/main" id="{1C690F0E-3160-3F50-8298-16FD3A646025}"/>
              </a:ext>
            </a:extLst>
          </p:cNvPr>
          <p:cNvSpPr/>
          <p:nvPr/>
        </p:nvSpPr>
        <p:spPr>
          <a:xfrm rot="5400000">
            <a:off x="2407301" y="3987000"/>
            <a:ext cx="720824" cy="1548644"/>
          </a:xfrm>
          <a:prstGeom prst="rect">
            <a:avLst/>
          </a:prstGeom>
          <a:solidFill>
            <a:srgbClr val="00B05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Traditional Method</a:t>
            </a:r>
            <a:endParaRPr lang="en-GB" dirty="0">
              <a:solidFill>
                <a:srgbClr val="1A2A4F"/>
              </a:solidFill>
            </a:endParaRPr>
          </a:p>
        </p:txBody>
      </p:sp>
      <p:sp>
        <p:nvSpPr>
          <p:cNvPr id="69" name="Rectangle 68">
            <a:extLst>
              <a:ext uri="{FF2B5EF4-FFF2-40B4-BE49-F238E27FC236}">
                <a16:creationId xmlns:a16="http://schemas.microsoft.com/office/drawing/2014/main" id="{AF2373A6-B08C-2CAC-7BB3-6546EB088E63}"/>
              </a:ext>
            </a:extLst>
          </p:cNvPr>
          <p:cNvSpPr/>
          <p:nvPr/>
        </p:nvSpPr>
        <p:spPr>
          <a:xfrm rot="5400000">
            <a:off x="6040387" y="2726335"/>
            <a:ext cx="720824" cy="4069975"/>
          </a:xfrm>
          <a:prstGeom prst="rect">
            <a:avLst/>
          </a:prstGeom>
          <a:solidFill>
            <a:srgbClr val="00B0F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Neural Network</a:t>
            </a:r>
            <a:endParaRPr lang="en-GB" dirty="0">
              <a:solidFill>
                <a:srgbClr val="1A2A4F"/>
              </a:solidFill>
            </a:endParaRPr>
          </a:p>
        </p:txBody>
      </p:sp>
      <p:sp>
        <p:nvSpPr>
          <p:cNvPr id="70" name="Rectangle 69">
            <a:extLst>
              <a:ext uri="{FF2B5EF4-FFF2-40B4-BE49-F238E27FC236}">
                <a16:creationId xmlns:a16="http://schemas.microsoft.com/office/drawing/2014/main" id="{D74CFBC2-151C-CBE5-145D-0D4B76929882}"/>
              </a:ext>
            </a:extLst>
          </p:cNvPr>
          <p:cNvSpPr/>
          <p:nvPr/>
        </p:nvSpPr>
        <p:spPr>
          <a:xfrm rot="5400000" flipH="1">
            <a:off x="4640397" y="5391039"/>
            <a:ext cx="568545" cy="1117717"/>
          </a:xfrm>
          <a:prstGeom prst="rect">
            <a:avLst/>
          </a:prstGeom>
          <a:solidFill>
            <a:srgbClr val="00B0F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LSTM</a:t>
            </a:r>
            <a:endParaRPr lang="en-GB" dirty="0">
              <a:solidFill>
                <a:srgbClr val="1A2A4F"/>
              </a:solidFill>
            </a:endParaRPr>
          </a:p>
        </p:txBody>
      </p:sp>
      <p:sp>
        <p:nvSpPr>
          <p:cNvPr id="71" name="Rectangle 70">
            <a:extLst>
              <a:ext uri="{FF2B5EF4-FFF2-40B4-BE49-F238E27FC236}">
                <a16:creationId xmlns:a16="http://schemas.microsoft.com/office/drawing/2014/main" id="{9F21A5D4-19A3-39FA-39D7-900D30FF3EA4}"/>
              </a:ext>
            </a:extLst>
          </p:cNvPr>
          <p:cNvSpPr/>
          <p:nvPr/>
        </p:nvSpPr>
        <p:spPr>
          <a:xfrm rot="5400000" flipH="1">
            <a:off x="6116527" y="5391038"/>
            <a:ext cx="568545" cy="1117717"/>
          </a:xfrm>
          <a:prstGeom prst="rect">
            <a:avLst/>
          </a:prstGeom>
          <a:solidFill>
            <a:srgbClr val="00B0F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BiLSTM</a:t>
            </a:r>
            <a:endParaRPr lang="en-GB" dirty="0">
              <a:solidFill>
                <a:srgbClr val="1A2A4F"/>
              </a:solidFill>
            </a:endParaRPr>
          </a:p>
        </p:txBody>
      </p:sp>
      <p:sp>
        <p:nvSpPr>
          <p:cNvPr id="72" name="Rectangle 71">
            <a:extLst>
              <a:ext uri="{FF2B5EF4-FFF2-40B4-BE49-F238E27FC236}">
                <a16:creationId xmlns:a16="http://schemas.microsoft.com/office/drawing/2014/main" id="{523A472C-F6B9-EC19-47D3-74291F0BC2FE}"/>
              </a:ext>
            </a:extLst>
          </p:cNvPr>
          <p:cNvSpPr/>
          <p:nvPr/>
        </p:nvSpPr>
        <p:spPr>
          <a:xfrm rot="5400000" flipH="1">
            <a:off x="7592657" y="5391040"/>
            <a:ext cx="568545" cy="1117717"/>
          </a:xfrm>
          <a:prstGeom prst="rect">
            <a:avLst/>
          </a:prstGeom>
          <a:solidFill>
            <a:srgbClr val="00B0F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GRU</a:t>
            </a:r>
            <a:endParaRPr lang="en-GB" dirty="0">
              <a:solidFill>
                <a:srgbClr val="1A2A4F"/>
              </a:solidFill>
            </a:endParaRPr>
          </a:p>
        </p:txBody>
      </p:sp>
      <p:grpSp>
        <p:nvGrpSpPr>
          <p:cNvPr id="98" name="Group 97">
            <a:extLst>
              <a:ext uri="{FF2B5EF4-FFF2-40B4-BE49-F238E27FC236}">
                <a16:creationId xmlns:a16="http://schemas.microsoft.com/office/drawing/2014/main" id="{7704C385-C752-E47B-8AAB-31DD36B495E2}"/>
              </a:ext>
            </a:extLst>
          </p:cNvPr>
          <p:cNvGrpSpPr/>
          <p:nvPr/>
        </p:nvGrpSpPr>
        <p:grpSpPr>
          <a:xfrm>
            <a:off x="444747" y="1642227"/>
            <a:ext cx="6705862" cy="1015708"/>
            <a:chOff x="444747" y="1642227"/>
            <a:chExt cx="6705862" cy="1015708"/>
          </a:xfrm>
        </p:grpSpPr>
        <p:sp>
          <p:nvSpPr>
            <p:cNvPr id="59" name="Rectangle 58">
              <a:extLst>
                <a:ext uri="{FF2B5EF4-FFF2-40B4-BE49-F238E27FC236}">
                  <a16:creationId xmlns:a16="http://schemas.microsoft.com/office/drawing/2014/main" id="{294E56AF-8B26-8B7F-F46C-7C28F0FBB109}"/>
                </a:ext>
              </a:extLst>
            </p:cNvPr>
            <p:cNvSpPr/>
            <p:nvPr/>
          </p:nvSpPr>
          <p:spPr>
            <a:xfrm>
              <a:off x="5601962" y="1642227"/>
              <a:ext cx="1548647" cy="1008381"/>
            </a:xfrm>
            <a:prstGeom prst="rect">
              <a:avLst/>
            </a:prstGeom>
            <a:solidFill>
              <a:srgbClr val="FFFF0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Data Analysis</a:t>
              </a:r>
              <a:endParaRPr lang="en-GB" dirty="0">
                <a:solidFill>
                  <a:sysClr val="windowText" lastClr="000000"/>
                </a:solidFill>
              </a:endParaRPr>
            </a:p>
          </p:txBody>
        </p:sp>
        <p:sp>
          <p:nvSpPr>
            <p:cNvPr id="60" name="Rectangle 59">
              <a:extLst>
                <a:ext uri="{FF2B5EF4-FFF2-40B4-BE49-F238E27FC236}">
                  <a16:creationId xmlns:a16="http://schemas.microsoft.com/office/drawing/2014/main" id="{737A9A94-CB1C-F370-B855-44E421C67FD1}"/>
                </a:ext>
              </a:extLst>
            </p:cNvPr>
            <p:cNvSpPr/>
            <p:nvPr/>
          </p:nvSpPr>
          <p:spPr>
            <a:xfrm rot="5400000">
              <a:off x="714877" y="1379422"/>
              <a:ext cx="1008383" cy="1548644"/>
            </a:xfrm>
            <a:prstGeom prst="rect">
              <a:avLst/>
            </a:prstGeom>
            <a:solidFill>
              <a:schemeClr val="bg1">
                <a:lumMod val="75000"/>
                <a:alpha val="22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Production CNC</a:t>
              </a:r>
            </a:p>
            <a:p>
              <a:pPr algn="ctr"/>
              <a:r>
                <a:rPr lang="en-US" dirty="0">
                  <a:solidFill>
                    <a:srgbClr val="1A2A4F"/>
                  </a:solidFill>
                </a:rPr>
                <a:t>machine</a:t>
              </a:r>
              <a:endParaRPr lang="en-GB" dirty="0">
                <a:solidFill>
                  <a:srgbClr val="1A2A4F"/>
                </a:solidFill>
              </a:endParaRPr>
            </a:p>
          </p:txBody>
        </p:sp>
        <p:sp>
          <p:nvSpPr>
            <p:cNvPr id="62" name="Rectangle 61">
              <a:extLst>
                <a:ext uri="{FF2B5EF4-FFF2-40B4-BE49-F238E27FC236}">
                  <a16:creationId xmlns:a16="http://schemas.microsoft.com/office/drawing/2014/main" id="{A42F444C-E5D0-FF17-E4F7-C070B3034169}"/>
                </a:ext>
              </a:extLst>
            </p:cNvPr>
            <p:cNvSpPr/>
            <p:nvPr/>
          </p:nvSpPr>
          <p:spPr>
            <a:xfrm rot="5400000">
              <a:off x="3419730" y="1372096"/>
              <a:ext cx="1008384" cy="1548645"/>
            </a:xfrm>
            <a:prstGeom prst="rect">
              <a:avLst/>
            </a:prstGeom>
            <a:solidFill>
              <a:schemeClr val="accent6">
                <a:lumMod val="40000"/>
                <a:lumOff val="60000"/>
                <a:alpha val="22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rgbClr val="1A2A4F"/>
                  </a:solidFill>
                </a:rPr>
                <a:t>Internal data extraction</a:t>
              </a:r>
              <a:endParaRPr lang="en-GB" dirty="0">
                <a:solidFill>
                  <a:srgbClr val="1A2A4F"/>
                </a:solidFill>
              </a:endParaRPr>
            </a:p>
          </p:txBody>
        </p:sp>
        <p:cxnSp>
          <p:nvCxnSpPr>
            <p:cNvPr id="74" name="Straight Arrow Connector 73">
              <a:extLst>
                <a:ext uri="{FF2B5EF4-FFF2-40B4-BE49-F238E27FC236}">
                  <a16:creationId xmlns:a16="http://schemas.microsoft.com/office/drawing/2014/main" id="{8AD03E6A-CB94-0ED6-4E87-2BFEA28EB959}"/>
                </a:ext>
              </a:extLst>
            </p:cNvPr>
            <p:cNvCxnSpPr>
              <a:stCxn id="60" idx="0"/>
              <a:endCxn id="62" idx="2"/>
            </p:cNvCxnSpPr>
            <p:nvPr/>
          </p:nvCxnSpPr>
          <p:spPr>
            <a:xfrm flipV="1">
              <a:off x="1993391" y="2146419"/>
              <a:ext cx="1156209" cy="73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7F30FB70-3B0A-66A3-82D2-63E69B7B816D}"/>
                </a:ext>
              </a:extLst>
            </p:cNvPr>
            <p:cNvCxnSpPr>
              <a:stCxn id="62" idx="0"/>
              <a:endCxn id="59" idx="1"/>
            </p:cNvCxnSpPr>
            <p:nvPr/>
          </p:nvCxnSpPr>
          <p:spPr>
            <a:xfrm flipV="1">
              <a:off x="4698245" y="2146418"/>
              <a:ext cx="903717"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8" name="Straight Arrow Connector 77">
            <a:extLst>
              <a:ext uri="{FF2B5EF4-FFF2-40B4-BE49-F238E27FC236}">
                <a16:creationId xmlns:a16="http://schemas.microsoft.com/office/drawing/2014/main" id="{CF6CA43E-E921-A826-7839-F0A4867E53E0}"/>
              </a:ext>
            </a:extLst>
          </p:cNvPr>
          <p:cNvCxnSpPr>
            <a:cxnSpLocks/>
            <a:stCxn id="59" idx="2"/>
          </p:cNvCxnSpPr>
          <p:nvPr/>
        </p:nvCxnSpPr>
        <p:spPr>
          <a:xfrm>
            <a:off x="6376286" y="2650608"/>
            <a:ext cx="0" cy="59248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BBFBF755-F7A6-9C05-91F3-FDFFB76C90A1}"/>
              </a:ext>
            </a:extLst>
          </p:cNvPr>
          <p:cNvCxnSpPr>
            <a:cxnSpLocks/>
            <a:endCxn id="67" idx="1"/>
          </p:cNvCxnSpPr>
          <p:nvPr/>
        </p:nvCxnSpPr>
        <p:spPr>
          <a:xfrm>
            <a:off x="2767713" y="3826286"/>
            <a:ext cx="0" cy="5746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5F97B7FA-7000-25B8-F03E-378DBC9DC779}"/>
              </a:ext>
            </a:extLst>
          </p:cNvPr>
          <p:cNvCxnSpPr>
            <a:stCxn id="67" idx="3"/>
            <a:endCxn id="65" idx="1"/>
          </p:cNvCxnSpPr>
          <p:nvPr/>
        </p:nvCxnSpPr>
        <p:spPr>
          <a:xfrm>
            <a:off x="2767713" y="5121734"/>
            <a:ext cx="0" cy="54389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A5BDC64B-7FDA-5CE7-4FD7-78A25731F051}"/>
              </a:ext>
            </a:extLst>
          </p:cNvPr>
          <p:cNvCxnSpPr>
            <a:endCxn id="69" idx="1"/>
          </p:cNvCxnSpPr>
          <p:nvPr/>
        </p:nvCxnSpPr>
        <p:spPr>
          <a:xfrm>
            <a:off x="6400799" y="3826286"/>
            <a:ext cx="0" cy="5746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8189DD78-A58F-74C7-505E-E522CB19E25E}"/>
              </a:ext>
            </a:extLst>
          </p:cNvPr>
          <p:cNvCxnSpPr>
            <a:endCxn id="70" idx="3"/>
          </p:cNvCxnSpPr>
          <p:nvPr/>
        </p:nvCxnSpPr>
        <p:spPr>
          <a:xfrm>
            <a:off x="4924669" y="5121734"/>
            <a:ext cx="0" cy="54389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86C8DEF3-B006-09DE-C6B6-EA09362636B3}"/>
              </a:ext>
            </a:extLst>
          </p:cNvPr>
          <p:cNvCxnSpPr>
            <a:stCxn id="69" idx="3"/>
            <a:endCxn id="71" idx="3"/>
          </p:cNvCxnSpPr>
          <p:nvPr/>
        </p:nvCxnSpPr>
        <p:spPr>
          <a:xfrm>
            <a:off x="6400799" y="5121735"/>
            <a:ext cx="0" cy="5438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D7B065BD-3E94-1AB0-E3A3-0FDC60645F68}"/>
              </a:ext>
            </a:extLst>
          </p:cNvPr>
          <p:cNvCxnSpPr>
            <a:endCxn id="72" idx="3"/>
          </p:cNvCxnSpPr>
          <p:nvPr/>
        </p:nvCxnSpPr>
        <p:spPr>
          <a:xfrm>
            <a:off x="7876929" y="5121734"/>
            <a:ext cx="0" cy="54389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E108A28C-14FE-666F-C8E5-765082C27A03}"/>
              </a:ext>
            </a:extLst>
          </p:cNvPr>
          <p:cNvSpPr/>
          <p:nvPr/>
        </p:nvSpPr>
        <p:spPr>
          <a:xfrm>
            <a:off x="233082" y="1506071"/>
            <a:ext cx="4594558" cy="132677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72567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wipe(left)">
                                      <p:cBhvr>
                                        <p:cTn id="7" dur="1000"/>
                                        <p:tgtEl>
                                          <p:spTgt spid="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500"/>
                                        <p:tgtEl>
                                          <p:spTgt spid="61"/>
                                        </p:tgtEl>
                                      </p:cBhvr>
                                    </p:animEffect>
                                  </p:childTnLst>
                                </p:cTn>
                              </p:par>
                              <p:par>
                                <p:cTn id="13" presetID="10" presetClass="entr" presetSubtype="0" fill="hold" nodeType="with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500"/>
                                        <p:tgtEl>
                                          <p:spTgt spid="7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500"/>
                                        <p:tgtEl>
                                          <p:spTgt spid="65"/>
                                        </p:tgtEl>
                                      </p:cBhvr>
                                    </p:animEffect>
                                  </p:childTnLst>
                                </p:cTn>
                              </p:par>
                              <p:par>
                                <p:cTn id="21" presetID="10" presetClass="entr" presetSubtype="0" fill="hold" nodeType="with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fade">
                                      <p:cBhvr>
                                        <p:cTn id="23" dur="500"/>
                                        <p:tgtEl>
                                          <p:spTgt spid="83"/>
                                        </p:tgtEl>
                                      </p:cBhvr>
                                    </p:animEffect>
                                  </p:childTnLst>
                                </p:cTn>
                              </p:par>
                              <p:par>
                                <p:cTn id="24" presetID="10" presetClass="entr" presetSubtype="0" fill="hold" nodeType="with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fade">
                                      <p:cBhvr>
                                        <p:cTn id="26" dur="500"/>
                                        <p:tgtEl>
                                          <p:spTgt spid="8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fade">
                                      <p:cBhvr>
                                        <p:cTn id="29" dur="500"/>
                                        <p:tgtEl>
                                          <p:spTgt spid="6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9"/>
                                        </p:tgtEl>
                                        <p:attrNameLst>
                                          <p:attrName>style.visibility</p:attrName>
                                        </p:attrNameLst>
                                      </p:cBhvr>
                                      <p:to>
                                        <p:strVal val="visible"/>
                                      </p:to>
                                    </p:set>
                                    <p:animEffect transition="in" filter="fade">
                                      <p:cBhvr>
                                        <p:cTn id="34" dur="500"/>
                                        <p:tgtEl>
                                          <p:spTgt spid="6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0"/>
                                        </p:tgtEl>
                                        <p:attrNameLst>
                                          <p:attrName>style.visibility</p:attrName>
                                        </p:attrNameLst>
                                      </p:cBhvr>
                                      <p:to>
                                        <p:strVal val="visible"/>
                                      </p:to>
                                    </p:set>
                                    <p:animEffect transition="in" filter="fade">
                                      <p:cBhvr>
                                        <p:cTn id="37" dur="500"/>
                                        <p:tgtEl>
                                          <p:spTgt spid="7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1"/>
                                        </p:tgtEl>
                                        <p:attrNameLst>
                                          <p:attrName>style.visibility</p:attrName>
                                        </p:attrNameLst>
                                      </p:cBhvr>
                                      <p:to>
                                        <p:strVal val="visible"/>
                                      </p:to>
                                    </p:set>
                                    <p:animEffect transition="in" filter="fade">
                                      <p:cBhvr>
                                        <p:cTn id="40" dur="500"/>
                                        <p:tgtEl>
                                          <p:spTgt spid="7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animEffect transition="in" filter="fade">
                                      <p:cBhvr>
                                        <p:cTn id="43" dur="500"/>
                                        <p:tgtEl>
                                          <p:spTgt spid="72"/>
                                        </p:tgtEl>
                                      </p:cBhvr>
                                    </p:animEffect>
                                  </p:childTnLst>
                                </p:cTn>
                              </p:par>
                              <p:par>
                                <p:cTn id="44" presetID="10" presetClass="entr" presetSubtype="0" fill="hold" nodeType="with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par>
                                <p:cTn id="47" presetID="10" presetClass="entr" presetSubtype="0" fill="hold" nodeType="withEffect">
                                  <p:stCondLst>
                                    <p:cond delay="0"/>
                                  </p:stCondLst>
                                  <p:childTnLst>
                                    <p:set>
                                      <p:cBhvr>
                                        <p:cTn id="48" dur="1" fill="hold">
                                          <p:stCondLst>
                                            <p:cond delay="0"/>
                                          </p:stCondLst>
                                        </p:cTn>
                                        <p:tgtEl>
                                          <p:spTgt spid="92"/>
                                        </p:tgtEl>
                                        <p:attrNameLst>
                                          <p:attrName>style.visibility</p:attrName>
                                        </p:attrNameLst>
                                      </p:cBhvr>
                                      <p:to>
                                        <p:strVal val="visible"/>
                                      </p:to>
                                    </p:set>
                                    <p:animEffect transition="in" filter="fade">
                                      <p:cBhvr>
                                        <p:cTn id="49" dur="500"/>
                                        <p:tgtEl>
                                          <p:spTgt spid="92"/>
                                        </p:tgtEl>
                                      </p:cBhvr>
                                    </p:animEffect>
                                  </p:childTnLst>
                                </p:cTn>
                              </p:par>
                              <p:par>
                                <p:cTn id="50" presetID="10" presetClass="entr" presetSubtype="0" fill="hold" nodeType="withEffect">
                                  <p:stCondLst>
                                    <p:cond delay="0"/>
                                  </p:stCondLst>
                                  <p:childTnLst>
                                    <p:set>
                                      <p:cBhvr>
                                        <p:cTn id="51" dur="1" fill="hold">
                                          <p:stCondLst>
                                            <p:cond delay="0"/>
                                          </p:stCondLst>
                                        </p:cTn>
                                        <p:tgtEl>
                                          <p:spTgt spid="94"/>
                                        </p:tgtEl>
                                        <p:attrNameLst>
                                          <p:attrName>style.visibility</p:attrName>
                                        </p:attrNameLst>
                                      </p:cBhvr>
                                      <p:to>
                                        <p:strVal val="visible"/>
                                      </p:to>
                                    </p:set>
                                    <p:animEffect transition="in" filter="fade">
                                      <p:cBhvr>
                                        <p:cTn id="52" dur="500"/>
                                        <p:tgtEl>
                                          <p:spTgt spid="94"/>
                                        </p:tgtEl>
                                      </p:cBhvr>
                                    </p:animEffect>
                                  </p:childTnLst>
                                </p:cTn>
                              </p:par>
                              <p:par>
                                <p:cTn id="53" presetID="10" presetClass="entr" presetSubtype="0" fill="hold" nodeType="withEffect">
                                  <p:stCondLst>
                                    <p:cond delay="0"/>
                                  </p:stCondLst>
                                  <p:childTnLst>
                                    <p:set>
                                      <p:cBhvr>
                                        <p:cTn id="54" dur="1" fill="hold">
                                          <p:stCondLst>
                                            <p:cond delay="0"/>
                                          </p:stCondLst>
                                        </p:cTn>
                                        <p:tgtEl>
                                          <p:spTgt spid="96"/>
                                        </p:tgtEl>
                                        <p:attrNameLst>
                                          <p:attrName>style.visibility</p:attrName>
                                        </p:attrNameLst>
                                      </p:cBhvr>
                                      <p:to>
                                        <p:strVal val="visible"/>
                                      </p:to>
                                    </p:set>
                                    <p:animEffect transition="in" filter="fade">
                                      <p:cBhvr>
                                        <p:cTn id="55" dur="500"/>
                                        <p:tgtEl>
                                          <p:spTgt spid="96"/>
                                        </p:tgtEl>
                                      </p:cBhvr>
                                    </p:animEffec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100"/>
                                        </p:tgtEl>
                                        <p:attrNameLst>
                                          <p:attrName>style.visibility</p:attrName>
                                        </p:attrNameLst>
                                      </p:cBhvr>
                                      <p:to>
                                        <p:strVal val="visible"/>
                                      </p:to>
                                    </p:set>
                                  </p:childTnLst>
                                </p:cTn>
                              </p:par>
                            </p:childTnLst>
                          </p:cTn>
                        </p:par>
                        <p:par>
                          <p:cTn id="60" fill="hold">
                            <p:stCondLst>
                              <p:cond delay="0"/>
                            </p:stCondLst>
                            <p:childTnLst>
                              <p:par>
                                <p:cTn id="61" presetID="26" presetClass="emph" presetSubtype="0" fill="hold" grpId="1" nodeType="afterEffect">
                                  <p:stCondLst>
                                    <p:cond delay="0"/>
                                  </p:stCondLst>
                                  <p:childTnLst>
                                    <p:animEffect transition="out" filter="fade">
                                      <p:cBhvr>
                                        <p:cTn id="62" dur="500" tmFilter="0, 0; .2, .5; .8, .5; 1, 0"/>
                                        <p:tgtEl>
                                          <p:spTgt spid="100"/>
                                        </p:tgtEl>
                                      </p:cBhvr>
                                    </p:animEffect>
                                    <p:animScale>
                                      <p:cBhvr>
                                        <p:cTn id="63" dur="250" autoRev="1" fill="hold"/>
                                        <p:tgtEl>
                                          <p:spTgt spid="10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5" grpId="0" animBg="1"/>
      <p:bldP spid="67" grpId="0" animBg="1"/>
      <p:bldP spid="69" grpId="0" animBg="1"/>
      <p:bldP spid="70" grpId="0" animBg="1"/>
      <p:bldP spid="71" grpId="0" animBg="1"/>
      <p:bldP spid="72" grpId="0" animBg="1"/>
      <p:bldP spid="100" grpId="0" animBg="1"/>
      <p:bldP spid="10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are those methods?</a:t>
            </a:r>
          </a:p>
        </p:txBody>
      </p:sp>
      <p:sp>
        <p:nvSpPr>
          <p:cNvPr id="2" name="TextBox 1">
            <a:extLst>
              <a:ext uri="{FF2B5EF4-FFF2-40B4-BE49-F238E27FC236}">
                <a16:creationId xmlns:a16="http://schemas.microsoft.com/office/drawing/2014/main" id="{DC2947BD-53EA-6E81-A43C-7BE5601AC287}"/>
              </a:ext>
            </a:extLst>
          </p:cNvPr>
          <p:cNvSpPr txBox="1"/>
          <p:nvPr/>
        </p:nvSpPr>
        <p:spPr>
          <a:xfrm>
            <a:off x="794280" y="1641513"/>
            <a:ext cx="6041571" cy="584775"/>
          </a:xfrm>
          <a:prstGeom prst="rect">
            <a:avLst/>
          </a:prstGeom>
          <a:noFill/>
        </p:spPr>
        <p:txBody>
          <a:bodyPr wrap="square" rtlCol="0">
            <a:spAutoFit/>
          </a:bodyPr>
          <a:lstStyle/>
          <a:p>
            <a:r>
              <a:rPr lang="en-US" sz="3200" dirty="0"/>
              <a:t>ARIMA</a:t>
            </a:r>
            <a:endParaRPr lang="en-GB" sz="3200" dirty="0"/>
          </a:p>
        </p:txBody>
      </p:sp>
      <p:sp>
        <p:nvSpPr>
          <p:cNvPr id="26" name="TextBox 25">
            <a:extLst>
              <a:ext uri="{FF2B5EF4-FFF2-40B4-BE49-F238E27FC236}">
                <a16:creationId xmlns:a16="http://schemas.microsoft.com/office/drawing/2014/main" id="{EB6B9A1F-4602-007A-E874-30D275B90787}"/>
              </a:ext>
            </a:extLst>
          </p:cNvPr>
          <p:cNvSpPr txBox="1"/>
          <p:nvPr/>
        </p:nvSpPr>
        <p:spPr>
          <a:xfrm>
            <a:off x="870668" y="2684830"/>
            <a:ext cx="7402663" cy="923330"/>
          </a:xfrm>
          <a:prstGeom prst="rect">
            <a:avLst/>
          </a:prstGeom>
          <a:noFill/>
        </p:spPr>
        <p:txBody>
          <a:bodyPr wrap="square" rtlCol="0">
            <a:spAutoFit/>
          </a:bodyPr>
          <a:lstStyle/>
          <a:p>
            <a:pPr algn="ctr"/>
            <a:r>
              <a:rPr lang="en-US" sz="5400" dirty="0"/>
              <a:t>AR           I           MA</a:t>
            </a:r>
            <a:endParaRPr lang="en-GB" sz="5400" dirty="0"/>
          </a:p>
        </p:txBody>
      </p:sp>
      <p:sp>
        <p:nvSpPr>
          <p:cNvPr id="28" name="TextBox 27">
            <a:extLst>
              <a:ext uri="{FF2B5EF4-FFF2-40B4-BE49-F238E27FC236}">
                <a16:creationId xmlns:a16="http://schemas.microsoft.com/office/drawing/2014/main" id="{A7581708-B1AC-9AFA-CD2D-8A28F67E1A42}"/>
              </a:ext>
            </a:extLst>
          </p:cNvPr>
          <p:cNvSpPr txBox="1"/>
          <p:nvPr/>
        </p:nvSpPr>
        <p:spPr>
          <a:xfrm>
            <a:off x="534388" y="4458022"/>
            <a:ext cx="2383419" cy="461665"/>
          </a:xfrm>
          <a:prstGeom prst="rect">
            <a:avLst/>
          </a:prstGeom>
          <a:noFill/>
        </p:spPr>
        <p:txBody>
          <a:bodyPr wrap="square" rtlCol="0">
            <a:spAutoFit/>
          </a:bodyPr>
          <a:lstStyle/>
          <a:p>
            <a:r>
              <a:rPr lang="en-US" sz="2400" dirty="0" err="1"/>
              <a:t>AutoRegressive</a:t>
            </a:r>
            <a:endParaRPr lang="en-GB" sz="2400" dirty="0"/>
          </a:p>
        </p:txBody>
      </p:sp>
      <p:sp>
        <p:nvSpPr>
          <p:cNvPr id="33" name="TextBox 32">
            <a:extLst>
              <a:ext uri="{FF2B5EF4-FFF2-40B4-BE49-F238E27FC236}">
                <a16:creationId xmlns:a16="http://schemas.microsoft.com/office/drawing/2014/main" id="{01416DC9-623A-1E6A-9334-01CE4746235B}"/>
              </a:ext>
            </a:extLst>
          </p:cNvPr>
          <p:cNvSpPr txBox="1"/>
          <p:nvPr/>
        </p:nvSpPr>
        <p:spPr>
          <a:xfrm>
            <a:off x="3586328" y="4442015"/>
            <a:ext cx="1823082" cy="461665"/>
          </a:xfrm>
          <a:prstGeom prst="rect">
            <a:avLst/>
          </a:prstGeom>
          <a:noFill/>
        </p:spPr>
        <p:txBody>
          <a:bodyPr wrap="square" rtlCol="0">
            <a:spAutoFit/>
          </a:bodyPr>
          <a:lstStyle/>
          <a:p>
            <a:pPr algn="ctr"/>
            <a:r>
              <a:rPr lang="en-US" sz="2400" dirty="0"/>
              <a:t>Integrated</a:t>
            </a:r>
            <a:endParaRPr lang="en-GB" sz="2400" dirty="0"/>
          </a:p>
        </p:txBody>
      </p:sp>
      <p:sp>
        <p:nvSpPr>
          <p:cNvPr id="34" name="TextBox 33">
            <a:extLst>
              <a:ext uri="{FF2B5EF4-FFF2-40B4-BE49-F238E27FC236}">
                <a16:creationId xmlns:a16="http://schemas.microsoft.com/office/drawing/2014/main" id="{5F1E2120-EECA-45A2-95E0-18B314340FEB}"/>
              </a:ext>
            </a:extLst>
          </p:cNvPr>
          <p:cNvSpPr txBox="1"/>
          <p:nvPr/>
        </p:nvSpPr>
        <p:spPr>
          <a:xfrm>
            <a:off x="6209510" y="4458022"/>
            <a:ext cx="2383419" cy="461665"/>
          </a:xfrm>
          <a:prstGeom prst="rect">
            <a:avLst/>
          </a:prstGeom>
          <a:noFill/>
        </p:spPr>
        <p:txBody>
          <a:bodyPr wrap="square" rtlCol="0">
            <a:spAutoFit/>
          </a:bodyPr>
          <a:lstStyle/>
          <a:p>
            <a:pPr algn="ctr"/>
            <a:r>
              <a:rPr lang="en-US" sz="2400" dirty="0"/>
              <a:t>Moving Average</a:t>
            </a:r>
            <a:endParaRPr lang="en-GB" sz="2400" dirty="0"/>
          </a:p>
        </p:txBody>
      </p:sp>
      <p:sp>
        <p:nvSpPr>
          <p:cNvPr id="9" name="Rectangle 8">
            <a:extLst>
              <a:ext uri="{FF2B5EF4-FFF2-40B4-BE49-F238E27FC236}">
                <a16:creationId xmlns:a16="http://schemas.microsoft.com/office/drawing/2014/main" id="{71B16674-963C-9436-AAA9-FFA651EB1924}"/>
              </a:ext>
            </a:extLst>
          </p:cNvPr>
          <p:cNvSpPr/>
          <p:nvPr/>
        </p:nvSpPr>
        <p:spPr>
          <a:xfrm>
            <a:off x="1045029" y="2640868"/>
            <a:ext cx="1600200" cy="10816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62E065B4-1E16-21AB-ACCC-B13E1BC9A088}"/>
              </a:ext>
            </a:extLst>
          </p:cNvPr>
          <p:cNvSpPr/>
          <p:nvPr/>
        </p:nvSpPr>
        <p:spPr>
          <a:xfrm>
            <a:off x="3697769" y="2640868"/>
            <a:ext cx="1600200" cy="10816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93183904-3850-BBD9-6B52-8FF98FD93796}"/>
              </a:ext>
            </a:extLst>
          </p:cNvPr>
          <p:cNvSpPr/>
          <p:nvPr/>
        </p:nvSpPr>
        <p:spPr>
          <a:xfrm>
            <a:off x="6350509" y="2640868"/>
            <a:ext cx="1600200" cy="10816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1" name="Straight Arrow Connector 40">
            <a:extLst>
              <a:ext uri="{FF2B5EF4-FFF2-40B4-BE49-F238E27FC236}">
                <a16:creationId xmlns:a16="http://schemas.microsoft.com/office/drawing/2014/main" id="{8E991549-DC09-9BF3-19CD-EACF5BD24947}"/>
              </a:ext>
            </a:extLst>
          </p:cNvPr>
          <p:cNvCxnSpPr>
            <a:cxnSpLocks/>
            <a:endCxn id="28" idx="0"/>
          </p:cNvCxnSpPr>
          <p:nvPr/>
        </p:nvCxnSpPr>
        <p:spPr>
          <a:xfrm flipH="1">
            <a:off x="1726098" y="3722495"/>
            <a:ext cx="119031" cy="73552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3623CAF-3496-F434-4B55-11A2348224F9}"/>
              </a:ext>
            </a:extLst>
          </p:cNvPr>
          <p:cNvCxnSpPr>
            <a:cxnSpLocks/>
            <a:stCxn id="39" idx="2"/>
            <a:endCxn id="33" idx="0"/>
          </p:cNvCxnSpPr>
          <p:nvPr/>
        </p:nvCxnSpPr>
        <p:spPr>
          <a:xfrm>
            <a:off x="4497869" y="3722495"/>
            <a:ext cx="0" cy="71952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456CB73-2F11-5D3B-FEBF-EF85A7887DAA}"/>
              </a:ext>
            </a:extLst>
          </p:cNvPr>
          <p:cNvCxnSpPr>
            <a:cxnSpLocks/>
            <a:stCxn id="40" idx="2"/>
            <a:endCxn id="34" idx="0"/>
          </p:cNvCxnSpPr>
          <p:nvPr/>
        </p:nvCxnSpPr>
        <p:spPr>
          <a:xfrm>
            <a:off x="7150609" y="3722495"/>
            <a:ext cx="250611" cy="73552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3373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are those methods?</a:t>
            </a:r>
          </a:p>
        </p:txBody>
      </p:sp>
      <p:pic>
        <p:nvPicPr>
          <p:cNvPr id="6" name="Picture 5">
            <a:extLst>
              <a:ext uri="{FF2B5EF4-FFF2-40B4-BE49-F238E27FC236}">
                <a16:creationId xmlns:a16="http://schemas.microsoft.com/office/drawing/2014/main" id="{38908AFC-3619-FC54-831E-983E5C3B7364}"/>
              </a:ext>
            </a:extLst>
          </p:cNvPr>
          <p:cNvPicPr>
            <a:picLocks noChangeAspect="1"/>
          </p:cNvPicPr>
          <p:nvPr/>
        </p:nvPicPr>
        <p:blipFill rotWithShape="1">
          <a:blip r:embed="rId3"/>
          <a:srcRect l="953" t="5009" r="1785"/>
          <a:stretch/>
        </p:blipFill>
        <p:spPr>
          <a:xfrm>
            <a:off x="0" y="3188147"/>
            <a:ext cx="8893629" cy="2620109"/>
          </a:xfrm>
          <a:prstGeom prst="rect">
            <a:avLst/>
          </a:prstGeom>
        </p:spPr>
      </p:pic>
      <p:sp>
        <p:nvSpPr>
          <p:cNvPr id="18" name="TextBox 17">
            <a:extLst>
              <a:ext uri="{FF2B5EF4-FFF2-40B4-BE49-F238E27FC236}">
                <a16:creationId xmlns:a16="http://schemas.microsoft.com/office/drawing/2014/main" id="{324F2EEE-74E4-344C-703F-D012FFA8C054}"/>
              </a:ext>
            </a:extLst>
          </p:cNvPr>
          <p:cNvSpPr txBox="1"/>
          <p:nvPr/>
        </p:nvSpPr>
        <p:spPr>
          <a:xfrm>
            <a:off x="4484915" y="6448674"/>
            <a:ext cx="4572000" cy="307777"/>
          </a:xfrm>
          <a:prstGeom prst="rect">
            <a:avLst/>
          </a:prstGeom>
          <a:noFill/>
        </p:spPr>
        <p:txBody>
          <a:bodyPr wrap="square">
            <a:spAutoFit/>
          </a:bodyPr>
          <a:lstStyle/>
          <a:p>
            <a:pPr algn="r"/>
            <a:r>
              <a:rPr lang="en-GB" sz="700" dirty="0">
                <a:hlinkClick r:id="rId4"/>
              </a:rPr>
              <a:t>http://dprogrammer.org/rnn-lstm-gru</a:t>
            </a:r>
            <a:endParaRPr lang="en-GB" sz="700" dirty="0"/>
          </a:p>
          <a:p>
            <a:pPr algn="r"/>
            <a:endParaRPr lang="en-GB" sz="700" dirty="0"/>
          </a:p>
        </p:txBody>
      </p:sp>
      <p:sp>
        <p:nvSpPr>
          <p:cNvPr id="19" name="TextBox 18">
            <a:extLst>
              <a:ext uri="{FF2B5EF4-FFF2-40B4-BE49-F238E27FC236}">
                <a16:creationId xmlns:a16="http://schemas.microsoft.com/office/drawing/2014/main" id="{99127184-44F4-115F-E380-AFAB3FCBC71B}"/>
              </a:ext>
            </a:extLst>
          </p:cNvPr>
          <p:cNvSpPr txBox="1"/>
          <p:nvPr/>
        </p:nvSpPr>
        <p:spPr>
          <a:xfrm>
            <a:off x="794280" y="1641513"/>
            <a:ext cx="6041571" cy="584775"/>
          </a:xfrm>
          <a:prstGeom prst="rect">
            <a:avLst/>
          </a:prstGeom>
          <a:noFill/>
        </p:spPr>
        <p:txBody>
          <a:bodyPr wrap="square" rtlCol="0">
            <a:spAutoFit/>
          </a:bodyPr>
          <a:lstStyle/>
          <a:p>
            <a:r>
              <a:rPr lang="en-US" sz="3200" dirty="0"/>
              <a:t>LSTM and GRU</a:t>
            </a:r>
            <a:endParaRPr lang="en-GB" sz="3200" dirty="0"/>
          </a:p>
        </p:txBody>
      </p:sp>
      <p:sp>
        <p:nvSpPr>
          <p:cNvPr id="8" name="Rectangle 7">
            <a:extLst>
              <a:ext uri="{FF2B5EF4-FFF2-40B4-BE49-F238E27FC236}">
                <a16:creationId xmlns:a16="http://schemas.microsoft.com/office/drawing/2014/main" id="{21AF35C1-ADD3-C574-23F5-F77DDC218D97}"/>
              </a:ext>
            </a:extLst>
          </p:cNvPr>
          <p:cNvSpPr/>
          <p:nvPr/>
        </p:nvSpPr>
        <p:spPr>
          <a:xfrm>
            <a:off x="3069771" y="2982686"/>
            <a:ext cx="2950029" cy="27105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4486954A-138F-EC07-7F56-AB1298E80AF0}"/>
              </a:ext>
            </a:extLst>
          </p:cNvPr>
          <p:cNvSpPr/>
          <p:nvPr/>
        </p:nvSpPr>
        <p:spPr>
          <a:xfrm>
            <a:off x="5943600" y="3135086"/>
            <a:ext cx="2950029" cy="27105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84641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are those methods?</a:t>
            </a:r>
          </a:p>
        </p:txBody>
      </p:sp>
      <p:sp>
        <p:nvSpPr>
          <p:cNvPr id="2" name="TextBox 1">
            <a:extLst>
              <a:ext uri="{FF2B5EF4-FFF2-40B4-BE49-F238E27FC236}">
                <a16:creationId xmlns:a16="http://schemas.microsoft.com/office/drawing/2014/main" id="{DC2947BD-53EA-6E81-A43C-7BE5601AC287}"/>
              </a:ext>
            </a:extLst>
          </p:cNvPr>
          <p:cNvSpPr txBox="1"/>
          <p:nvPr/>
        </p:nvSpPr>
        <p:spPr>
          <a:xfrm>
            <a:off x="794280" y="1641513"/>
            <a:ext cx="6041571" cy="584775"/>
          </a:xfrm>
          <a:prstGeom prst="rect">
            <a:avLst/>
          </a:prstGeom>
          <a:noFill/>
        </p:spPr>
        <p:txBody>
          <a:bodyPr wrap="square" rtlCol="0">
            <a:spAutoFit/>
          </a:bodyPr>
          <a:lstStyle/>
          <a:p>
            <a:r>
              <a:rPr lang="en-US" sz="3200" dirty="0"/>
              <a:t>BiLSTM</a:t>
            </a:r>
            <a:endParaRPr lang="en-GB" sz="3200" dirty="0"/>
          </a:p>
        </p:txBody>
      </p:sp>
      <p:pic>
        <p:nvPicPr>
          <p:cNvPr id="8" name="Picture 7" descr="Diagram&#10;&#10;Description automatically generated">
            <a:extLst>
              <a:ext uri="{FF2B5EF4-FFF2-40B4-BE49-F238E27FC236}">
                <a16:creationId xmlns:a16="http://schemas.microsoft.com/office/drawing/2014/main" id="{16E71761-2F3B-B591-E913-26CE3C203758}"/>
              </a:ext>
            </a:extLst>
          </p:cNvPr>
          <p:cNvPicPr>
            <a:picLocks noChangeAspect="1"/>
          </p:cNvPicPr>
          <p:nvPr/>
        </p:nvPicPr>
        <p:blipFill>
          <a:blip r:embed="rId3"/>
          <a:stretch>
            <a:fillRect/>
          </a:stretch>
        </p:blipFill>
        <p:spPr>
          <a:xfrm>
            <a:off x="297957" y="2333155"/>
            <a:ext cx="8301757" cy="3262102"/>
          </a:xfrm>
          <a:prstGeom prst="rect">
            <a:avLst/>
          </a:prstGeom>
        </p:spPr>
      </p:pic>
      <p:sp>
        <p:nvSpPr>
          <p:cNvPr id="10" name="TextBox 9">
            <a:extLst>
              <a:ext uri="{FF2B5EF4-FFF2-40B4-BE49-F238E27FC236}">
                <a16:creationId xmlns:a16="http://schemas.microsoft.com/office/drawing/2014/main" id="{569A0CDC-ADDE-33E3-9305-9889FFEB6CCE}"/>
              </a:ext>
            </a:extLst>
          </p:cNvPr>
          <p:cNvSpPr txBox="1"/>
          <p:nvPr/>
        </p:nvSpPr>
        <p:spPr>
          <a:xfrm>
            <a:off x="2024743" y="6438179"/>
            <a:ext cx="7047098" cy="307777"/>
          </a:xfrm>
          <a:prstGeom prst="rect">
            <a:avLst/>
          </a:prstGeom>
          <a:noFill/>
        </p:spPr>
        <p:txBody>
          <a:bodyPr wrap="square">
            <a:spAutoFit/>
          </a:bodyPr>
          <a:lstStyle/>
          <a:p>
            <a:r>
              <a:rPr lang="en-US" sz="700" dirty="0">
                <a:effectLst/>
                <a:latin typeface="Calibri" panose="020F0502020204030204" pitchFamily="34" charset="0"/>
                <a:ea typeface="Calibri" panose="020F0502020204030204" pitchFamily="34" charset="0"/>
              </a:rPr>
              <a:t>A. T. Mohan and D. V. Gaitonde, “A Deep Learning based Approach to Reduced Order Modeling for Turbulent Flow Control using LSTM Neural Networks,” Apr. 2018, Accessed: May 13, 2022. [Online]. Available: http://arxiv.org/abs/1804.09269.</a:t>
            </a:r>
            <a:endParaRPr lang="en-GB" sz="700" dirty="0"/>
          </a:p>
        </p:txBody>
      </p:sp>
      <p:sp>
        <p:nvSpPr>
          <p:cNvPr id="11" name="Rectangle 10">
            <a:extLst>
              <a:ext uri="{FF2B5EF4-FFF2-40B4-BE49-F238E27FC236}">
                <a16:creationId xmlns:a16="http://schemas.microsoft.com/office/drawing/2014/main" id="{E08F5F95-F9E4-81EF-548A-4610411F1B21}"/>
              </a:ext>
            </a:extLst>
          </p:cNvPr>
          <p:cNvSpPr/>
          <p:nvPr/>
        </p:nvSpPr>
        <p:spPr>
          <a:xfrm>
            <a:off x="4680857" y="2333155"/>
            <a:ext cx="3918857" cy="33170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52823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How?</a:t>
            </a:r>
          </a:p>
        </p:txBody>
      </p:sp>
      <p:sp>
        <p:nvSpPr>
          <p:cNvPr id="16" name="TextBox 15">
            <a:extLst>
              <a:ext uri="{FF2B5EF4-FFF2-40B4-BE49-F238E27FC236}">
                <a16:creationId xmlns:a16="http://schemas.microsoft.com/office/drawing/2014/main" id="{80AC9DF6-5A9B-2887-49DB-3043139DF694}"/>
              </a:ext>
            </a:extLst>
          </p:cNvPr>
          <p:cNvSpPr txBox="1"/>
          <p:nvPr/>
        </p:nvSpPr>
        <p:spPr>
          <a:xfrm>
            <a:off x="1630297" y="1780724"/>
            <a:ext cx="7020299" cy="3785652"/>
          </a:xfrm>
          <a:prstGeom prst="rect">
            <a:avLst/>
          </a:prstGeom>
          <a:noFill/>
        </p:spPr>
        <p:txBody>
          <a:bodyPr wrap="square">
            <a:spAutoFit/>
          </a:bodyPr>
          <a:lstStyle/>
          <a:p>
            <a:pPr marL="354013" lvl="1" indent="-260350">
              <a:buFont typeface="Arial" panose="020B0604020202020204" pitchFamily="34" charset="0"/>
              <a:buChar char="•"/>
            </a:pPr>
            <a:r>
              <a:rPr lang="en-US" sz="1600" dirty="0">
                <a:solidFill>
                  <a:srgbClr val="1A2A4F"/>
                </a:solidFill>
                <a:latin typeface="Gill Sans MT"/>
              </a:rPr>
              <a:t>Open Platform Communications Unified Architecture. </a:t>
            </a:r>
          </a:p>
          <a:p>
            <a:pPr marL="354013" lvl="1" indent="-260350">
              <a:buFont typeface="Arial" panose="020B0604020202020204" pitchFamily="34" charset="0"/>
              <a:buChar char="•"/>
            </a:pPr>
            <a:r>
              <a:rPr lang="en-US" sz="1600" dirty="0">
                <a:solidFill>
                  <a:srgbClr val="1A2A4F"/>
                </a:solidFill>
                <a:latin typeface="Gill Sans MT"/>
              </a:rPr>
              <a:t>Machine-to-machine communication protocol for industrial automation</a:t>
            </a:r>
          </a:p>
          <a:p>
            <a:pPr marL="354013" indent="-260350"/>
            <a:endParaRPr lang="en-US" sz="1600" dirty="0">
              <a:solidFill>
                <a:srgbClr val="1A2A4F"/>
              </a:solidFill>
              <a:latin typeface="Gill Sans MT"/>
            </a:endParaRPr>
          </a:p>
          <a:p>
            <a:pPr marL="354013" lvl="1" indent="-260350">
              <a:buFont typeface="Arial" panose="020B0604020202020204" pitchFamily="34" charset="0"/>
              <a:buChar char="•"/>
            </a:pPr>
            <a:r>
              <a:rPr lang="en-GB" sz="1600" dirty="0">
                <a:solidFill>
                  <a:srgbClr val="1A2A4F"/>
                </a:solidFill>
                <a:latin typeface="Gill Sans MT"/>
              </a:rPr>
              <a:t>Message Queuing Telemetry </a:t>
            </a:r>
            <a:r>
              <a:rPr lang="en-GB" sz="1600" dirty="0" err="1">
                <a:solidFill>
                  <a:srgbClr val="1A2A4F"/>
                </a:solidFill>
                <a:latin typeface="Gill Sans MT"/>
              </a:rPr>
              <a:t>Transpor</a:t>
            </a:r>
            <a:r>
              <a:rPr lang="en-US" sz="1600" dirty="0">
                <a:solidFill>
                  <a:srgbClr val="1A2A4F"/>
                </a:solidFill>
                <a:latin typeface="Gill Sans MT"/>
              </a:rPr>
              <a:t>t</a:t>
            </a:r>
          </a:p>
          <a:p>
            <a:pPr marL="354013" lvl="1" indent="-260350">
              <a:buFont typeface="Arial" panose="020B0604020202020204" pitchFamily="34" charset="0"/>
              <a:buChar char="•"/>
            </a:pPr>
            <a:r>
              <a:rPr lang="en-US" sz="1600" dirty="0">
                <a:solidFill>
                  <a:srgbClr val="1A2A4F"/>
                </a:solidFill>
                <a:latin typeface="Gill Sans MT"/>
              </a:rPr>
              <a:t>Extremely lightweight publish/subscribe messaging protocol for IoT</a:t>
            </a:r>
          </a:p>
          <a:p>
            <a:pPr marL="354013" indent="-260350"/>
            <a:endParaRPr lang="en-US" sz="1600" dirty="0">
              <a:solidFill>
                <a:srgbClr val="1A2A4F"/>
              </a:solidFill>
              <a:latin typeface="Gill Sans MT"/>
            </a:endParaRPr>
          </a:p>
          <a:p>
            <a:pPr marL="354013" lvl="1" indent="-260350">
              <a:buFont typeface="Arial" panose="020B0604020202020204" pitchFamily="34" charset="0"/>
              <a:buChar char="•"/>
            </a:pPr>
            <a:r>
              <a:rPr lang="en-US" sz="1600" dirty="0">
                <a:solidFill>
                  <a:srgbClr val="1A2A4F"/>
                </a:solidFill>
                <a:latin typeface="Gill Sans MT"/>
              </a:rPr>
              <a:t>Open-source server agent </a:t>
            </a:r>
          </a:p>
          <a:p>
            <a:pPr marL="354013" lvl="1" indent="-260350">
              <a:buFont typeface="Arial" panose="020B0604020202020204" pitchFamily="34" charset="0"/>
              <a:buChar char="•"/>
            </a:pPr>
            <a:r>
              <a:rPr lang="en-US" sz="1600" dirty="0">
                <a:solidFill>
                  <a:srgbClr val="1A2A4F"/>
                </a:solidFill>
                <a:latin typeface="Gill Sans MT"/>
              </a:rPr>
              <a:t>Facilitates collection of metrics from stacks, sensors and systems.</a:t>
            </a:r>
          </a:p>
          <a:p>
            <a:pPr marL="354013" lvl="1" indent="-260350">
              <a:buFont typeface="Arial" panose="020B0604020202020204" pitchFamily="34" charset="0"/>
              <a:buChar char="•"/>
            </a:pPr>
            <a:endParaRPr lang="en-US" sz="1600" dirty="0">
              <a:solidFill>
                <a:srgbClr val="1A2A4F"/>
              </a:solidFill>
              <a:latin typeface="Gill Sans MT"/>
            </a:endParaRPr>
          </a:p>
          <a:p>
            <a:pPr marL="354013" lvl="1" indent="-260350">
              <a:buFont typeface="Arial" panose="020B0604020202020204" pitchFamily="34" charset="0"/>
              <a:buChar char="•"/>
            </a:pPr>
            <a:r>
              <a:rPr lang="en-US" sz="1600" dirty="0">
                <a:solidFill>
                  <a:srgbClr val="1A2A4F"/>
                </a:solidFill>
                <a:latin typeface="Gill Sans MT"/>
              </a:rPr>
              <a:t>Open-source time series database developed by </a:t>
            </a:r>
            <a:r>
              <a:rPr lang="en-US" sz="1600" dirty="0" err="1">
                <a:solidFill>
                  <a:srgbClr val="1A2A4F"/>
                </a:solidFill>
                <a:latin typeface="Gill Sans MT"/>
              </a:rPr>
              <a:t>InfluxData</a:t>
            </a:r>
            <a:r>
              <a:rPr lang="en-US" sz="1600" dirty="0">
                <a:solidFill>
                  <a:srgbClr val="1A2A4F"/>
                </a:solidFill>
                <a:latin typeface="Gill Sans MT"/>
              </a:rPr>
              <a:t>. </a:t>
            </a:r>
          </a:p>
          <a:p>
            <a:pPr marL="354013" lvl="1" indent="-260350">
              <a:buFont typeface="Arial" panose="020B0604020202020204" pitchFamily="34" charset="0"/>
              <a:buChar char="•"/>
            </a:pPr>
            <a:r>
              <a:rPr lang="en-US" sz="1600" dirty="0" err="1">
                <a:solidFill>
                  <a:srgbClr val="1A2A4F"/>
                </a:solidFill>
                <a:latin typeface="Gill Sans MT"/>
              </a:rPr>
              <a:t>Optimised</a:t>
            </a:r>
            <a:r>
              <a:rPr lang="en-US" sz="1600" dirty="0">
                <a:solidFill>
                  <a:srgbClr val="1A2A4F"/>
                </a:solidFill>
                <a:latin typeface="Gill Sans MT"/>
              </a:rPr>
              <a:t> for fast, high-availability storage and retrieval of time series data for analytics. </a:t>
            </a:r>
          </a:p>
          <a:p>
            <a:pPr marL="354013" indent="-260350"/>
            <a:endParaRPr lang="en-US" sz="1600" dirty="0">
              <a:solidFill>
                <a:srgbClr val="1A2A4F"/>
              </a:solidFill>
              <a:latin typeface="Gill Sans MT"/>
            </a:endParaRPr>
          </a:p>
          <a:p>
            <a:pPr marL="354013" lvl="1" indent="-260350">
              <a:buFont typeface="Arial" panose="020B0604020202020204" pitchFamily="34" charset="0"/>
              <a:buChar char="•"/>
            </a:pPr>
            <a:r>
              <a:rPr lang="en-US" sz="1600" dirty="0">
                <a:solidFill>
                  <a:srgbClr val="1A2A4F"/>
                </a:solidFill>
                <a:latin typeface="Gill Sans MT"/>
              </a:rPr>
              <a:t>Multi-platform, open-source analytics and interactive visualisation application. </a:t>
            </a:r>
          </a:p>
          <a:p>
            <a:pPr marL="354013" lvl="1" indent="-260350">
              <a:buFont typeface="Arial" panose="020B0604020202020204" pitchFamily="34" charset="0"/>
              <a:buChar char="•"/>
            </a:pPr>
            <a:r>
              <a:rPr lang="en-US" sz="1600" dirty="0">
                <a:solidFill>
                  <a:srgbClr val="1A2A4F"/>
                </a:solidFill>
                <a:latin typeface="Gill Sans MT"/>
              </a:rPr>
              <a:t>Provides charts, graphs, and alerts when connected to supported data sources.</a:t>
            </a:r>
          </a:p>
        </p:txBody>
      </p:sp>
      <p:sp>
        <p:nvSpPr>
          <p:cNvPr id="31" name="TextBox 30">
            <a:extLst>
              <a:ext uri="{FF2B5EF4-FFF2-40B4-BE49-F238E27FC236}">
                <a16:creationId xmlns:a16="http://schemas.microsoft.com/office/drawing/2014/main" id="{C8ACDFE5-64CF-7A6F-0E41-55030AD73539}"/>
              </a:ext>
            </a:extLst>
          </p:cNvPr>
          <p:cNvSpPr txBox="1"/>
          <p:nvPr/>
        </p:nvSpPr>
        <p:spPr>
          <a:xfrm>
            <a:off x="293914" y="1857628"/>
            <a:ext cx="1558212" cy="369332"/>
          </a:xfrm>
          <a:prstGeom prst="rect">
            <a:avLst/>
          </a:prstGeom>
          <a:noFill/>
        </p:spPr>
        <p:txBody>
          <a:bodyPr wrap="square" rtlCol="0">
            <a:spAutoFit/>
          </a:bodyPr>
          <a:lstStyle/>
          <a:p>
            <a:r>
              <a:rPr lang="en-US" dirty="0"/>
              <a:t>OPCUA</a:t>
            </a:r>
            <a:endParaRPr lang="en-GB" dirty="0"/>
          </a:p>
        </p:txBody>
      </p:sp>
      <p:sp>
        <p:nvSpPr>
          <p:cNvPr id="43" name="TextBox 42">
            <a:extLst>
              <a:ext uri="{FF2B5EF4-FFF2-40B4-BE49-F238E27FC236}">
                <a16:creationId xmlns:a16="http://schemas.microsoft.com/office/drawing/2014/main" id="{4250A933-01AC-6E81-EED3-536B65872277}"/>
              </a:ext>
            </a:extLst>
          </p:cNvPr>
          <p:cNvSpPr txBox="1"/>
          <p:nvPr/>
        </p:nvSpPr>
        <p:spPr>
          <a:xfrm>
            <a:off x="289248" y="4089331"/>
            <a:ext cx="1558212" cy="369332"/>
          </a:xfrm>
          <a:prstGeom prst="rect">
            <a:avLst/>
          </a:prstGeom>
          <a:noFill/>
        </p:spPr>
        <p:txBody>
          <a:bodyPr wrap="square" rtlCol="0">
            <a:spAutoFit/>
          </a:bodyPr>
          <a:lstStyle/>
          <a:p>
            <a:r>
              <a:rPr lang="en-US" dirty="0"/>
              <a:t>Influx DB</a:t>
            </a:r>
            <a:endParaRPr lang="en-GB" dirty="0"/>
          </a:p>
        </p:txBody>
      </p:sp>
      <p:sp>
        <p:nvSpPr>
          <p:cNvPr id="45" name="TextBox 44">
            <a:extLst>
              <a:ext uri="{FF2B5EF4-FFF2-40B4-BE49-F238E27FC236}">
                <a16:creationId xmlns:a16="http://schemas.microsoft.com/office/drawing/2014/main" id="{4264564A-D75C-98FA-8B1E-08ADFE0A38A1}"/>
              </a:ext>
            </a:extLst>
          </p:cNvPr>
          <p:cNvSpPr txBox="1"/>
          <p:nvPr/>
        </p:nvSpPr>
        <p:spPr>
          <a:xfrm>
            <a:off x="293914" y="2612286"/>
            <a:ext cx="1558212" cy="369332"/>
          </a:xfrm>
          <a:prstGeom prst="rect">
            <a:avLst/>
          </a:prstGeom>
          <a:noFill/>
        </p:spPr>
        <p:txBody>
          <a:bodyPr wrap="square" rtlCol="0">
            <a:spAutoFit/>
          </a:bodyPr>
          <a:lstStyle/>
          <a:p>
            <a:r>
              <a:rPr lang="en-US" dirty="0"/>
              <a:t>MQTT</a:t>
            </a:r>
            <a:endParaRPr lang="en-GB" dirty="0"/>
          </a:p>
        </p:txBody>
      </p:sp>
      <p:sp>
        <p:nvSpPr>
          <p:cNvPr id="46" name="TextBox 45">
            <a:extLst>
              <a:ext uri="{FF2B5EF4-FFF2-40B4-BE49-F238E27FC236}">
                <a16:creationId xmlns:a16="http://schemas.microsoft.com/office/drawing/2014/main" id="{FCF71F0D-92E0-F499-4B8A-C0FD02E388BB}"/>
              </a:ext>
            </a:extLst>
          </p:cNvPr>
          <p:cNvSpPr txBox="1"/>
          <p:nvPr/>
        </p:nvSpPr>
        <p:spPr>
          <a:xfrm>
            <a:off x="289248" y="3394143"/>
            <a:ext cx="1558212" cy="369332"/>
          </a:xfrm>
          <a:prstGeom prst="rect">
            <a:avLst/>
          </a:prstGeom>
          <a:noFill/>
        </p:spPr>
        <p:txBody>
          <a:bodyPr wrap="square" rtlCol="0">
            <a:spAutoFit/>
          </a:bodyPr>
          <a:lstStyle/>
          <a:p>
            <a:r>
              <a:rPr lang="en-US" dirty="0"/>
              <a:t>Telegraf</a:t>
            </a:r>
            <a:endParaRPr lang="en-GB" dirty="0"/>
          </a:p>
        </p:txBody>
      </p:sp>
      <p:sp>
        <p:nvSpPr>
          <p:cNvPr id="47" name="TextBox 46">
            <a:extLst>
              <a:ext uri="{FF2B5EF4-FFF2-40B4-BE49-F238E27FC236}">
                <a16:creationId xmlns:a16="http://schemas.microsoft.com/office/drawing/2014/main" id="{1835C9A6-B6C2-1821-9B1B-CE467E637371}"/>
              </a:ext>
            </a:extLst>
          </p:cNvPr>
          <p:cNvSpPr txBox="1"/>
          <p:nvPr/>
        </p:nvSpPr>
        <p:spPr>
          <a:xfrm>
            <a:off x="289248" y="5008327"/>
            <a:ext cx="1558212" cy="369332"/>
          </a:xfrm>
          <a:prstGeom prst="rect">
            <a:avLst/>
          </a:prstGeom>
          <a:noFill/>
        </p:spPr>
        <p:txBody>
          <a:bodyPr wrap="square" rtlCol="0">
            <a:spAutoFit/>
          </a:bodyPr>
          <a:lstStyle/>
          <a:p>
            <a:r>
              <a:rPr lang="en-US" dirty="0"/>
              <a:t>Grafana</a:t>
            </a:r>
            <a:endParaRPr lang="en-GB" dirty="0"/>
          </a:p>
        </p:txBody>
      </p:sp>
      <p:sp>
        <p:nvSpPr>
          <p:cNvPr id="59" name="Rectangle 58">
            <a:extLst>
              <a:ext uri="{FF2B5EF4-FFF2-40B4-BE49-F238E27FC236}">
                <a16:creationId xmlns:a16="http://schemas.microsoft.com/office/drawing/2014/main" id="{294E56AF-8B26-8B7F-F46C-7C28F0FBB109}"/>
              </a:ext>
            </a:extLst>
          </p:cNvPr>
          <p:cNvSpPr/>
          <p:nvPr/>
        </p:nvSpPr>
        <p:spPr>
          <a:xfrm>
            <a:off x="177441" y="3263809"/>
            <a:ext cx="8433159" cy="1581604"/>
          </a:xfrm>
          <a:prstGeom prst="rect">
            <a:avLst/>
          </a:prstGeom>
          <a:solidFill>
            <a:schemeClr val="accent1">
              <a:alpha val="22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737A9A94-CB1C-F370-B855-44E421C67FD1}"/>
              </a:ext>
            </a:extLst>
          </p:cNvPr>
          <p:cNvSpPr/>
          <p:nvPr/>
        </p:nvSpPr>
        <p:spPr>
          <a:xfrm>
            <a:off x="177441" y="1785257"/>
            <a:ext cx="8433159" cy="1416619"/>
          </a:xfrm>
          <a:prstGeom prst="rect">
            <a:avLst/>
          </a:prstGeom>
          <a:solidFill>
            <a:schemeClr val="accent6">
              <a:lumMod val="40000"/>
              <a:lumOff val="60000"/>
              <a:alpha val="22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F6579D84-51A7-5CBA-CEBD-963432FEA368}"/>
              </a:ext>
            </a:extLst>
          </p:cNvPr>
          <p:cNvSpPr/>
          <p:nvPr/>
        </p:nvSpPr>
        <p:spPr>
          <a:xfrm>
            <a:off x="177441" y="4907346"/>
            <a:ext cx="8433159" cy="609860"/>
          </a:xfrm>
          <a:prstGeom prst="rect">
            <a:avLst/>
          </a:prstGeom>
          <a:solidFill>
            <a:srgbClr val="7030A0">
              <a:alpha val="22000"/>
            </a:srgb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2196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How?</a:t>
            </a:r>
          </a:p>
        </p:txBody>
      </p:sp>
      <p:grpSp>
        <p:nvGrpSpPr>
          <p:cNvPr id="5" name="Group 4">
            <a:extLst>
              <a:ext uri="{FF2B5EF4-FFF2-40B4-BE49-F238E27FC236}">
                <a16:creationId xmlns:a16="http://schemas.microsoft.com/office/drawing/2014/main" id="{B3B6E713-34DA-4C72-0C04-2AE70AFCC691}"/>
              </a:ext>
            </a:extLst>
          </p:cNvPr>
          <p:cNvGrpSpPr/>
          <p:nvPr/>
        </p:nvGrpSpPr>
        <p:grpSpPr>
          <a:xfrm>
            <a:off x="384066" y="1820292"/>
            <a:ext cx="8020280" cy="3720535"/>
            <a:chOff x="550843" y="2082188"/>
            <a:chExt cx="8020280" cy="3720535"/>
          </a:xfrm>
        </p:grpSpPr>
        <p:sp>
          <p:nvSpPr>
            <p:cNvPr id="7" name="Rectangle 6">
              <a:extLst>
                <a:ext uri="{FF2B5EF4-FFF2-40B4-BE49-F238E27FC236}">
                  <a16:creationId xmlns:a16="http://schemas.microsoft.com/office/drawing/2014/main" id="{4B439E0D-EC89-2939-E258-FDB539967696}"/>
                </a:ext>
              </a:extLst>
            </p:cNvPr>
            <p:cNvSpPr/>
            <p:nvPr/>
          </p:nvSpPr>
          <p:spPr>
            <a:xfrm>
              <a:off x="550843" y="2082188"/>
              <a:ext cx="8020280" cy="3720535"/>
            </a:xfrm>
            <a:prstGeom prst="rect">
              <a:avLst/>
            </a:prstGeom>
            <a:solidFill>
              <a:schemeClr val="bg1">
                <a:lumMod val="75000"/>
                <a:alpha val="31000"/>
              </a:schemeClr>
            </a:solidFill>
            <a:ln w="25400" cap="flat" cmpd="sng" algn="ctr">
              <a:solidFill>
                <a:srgbClr val="8E0000"/>
              </a:solidFill>
              <a:prstDash val="solid"/>
            </a:ln>
            <a:effectLst/>
          </p:spPr>
          <p:txBody>
            <a:bodyPr rtlCol="0" anchor="t"/>
            <a:lstStyle/>
            <a:p>
              <a:pPr defTabSz="1218987">
                <a:defRPr/>
              </a:pPr>
              <a:r>
                <a:rPr lang="en-US" sz="1600" kern="0" dirty="0">
                  <a:latin typeface="Calibri"/>
                </a:rPr>
                <a:t>Company Network</a:t>
              </a:r>
              <a:endParaRPr lang="en-GB" sz="1600" kern="0" dirty="0">
                <a:latin typeface="Calibri"/>
              </a:endParaRPr>
            </a:p>
          </p:txBody>
        </p:sp>
        <p:grpSp>
          <p:nvGrpSpPr>
            <p:cNvPr id="8" name="Group 7">
              <a:extLst>
                <a:ext uri="{FF2B5EF4-FFF2-40B4-BE49-F238E27FC236}">
                  <a16:creationId xmlns:a16="http://schemas.microsoft.com/office/drawing/2014/main" id="{47225CCF-7229-A8A9-226A-671811E51303}"/>
                </a:ext>
              </a:extLst>
            </p:cNvPr>
            <p:cNvGrpSpPr/>
            <p:nvPr/>
          </p:nvGrpSpPr>
          <p:grpSpPr>
            <a:xfrm>
              <a:off x="692294" y="2907214"/>
              <a:ext cx="1565574" cy="2398405"/>
              <a:chOff x="1377391" y="2276872"/>
              <a:chExt cx="1980716" cy="2448272"/>
            </a:xfrm>
          </p:grpSpPr>
          <p:sp>
            <p:nvSpPr>
              <p:cNvPr id="28" name="Rectangle 27">
                <a:extLst>
                  <a:ext uri="{FF2B5EF4-FFF2-40B4-BE49-F238E27FC236}">
                    <a16:creationId xmlns:a16="http://schemas.microsoft.com/office/drawing/2014/main" id="{1691B2D6-4132-FC93-9B0F-33AF0935EF65}"/>
                  </a:ext>
                </a:extLst>
              </p:cNvPr>
              <p:cNvSpPr/>
              <p:nvPr/>
            </p:nvSpPr>
            <p:spPr>
              <a:xfrm>
                <a:off x="1377391" y="2276872"/>
                <a:ext cx="1980716" cy="2448272"/>
              </a:xfrm>
              <a:prstGeom prst="rect">
                <a:avLst/>
              </a:prstGeom>
              <a:solidFill>
                <a:sysClr val="windowText" lastClr="000000">
                  <a:lumMod val="65000"/>
                  <a:lumOff val="35000"/>
                </a:sysClr>
              </a:solidFill>
              <a:ln w="3175" cap="flat" cmpd="sng" algn="ctr">
                <a:solidFill>
                  <a:sysClr val="window" lastClr="FFFFFF"/>
                </a:solidFill>
                <a:prstDash val="solid"/>
              </a:ln>
              <a:effectLst/>
            </p:spPr>
            <p:txBody>
              <a:bodyPr rtlCol="0" anchor="b"/>
              <a:lstStyle/>
              <a:p>
                <a:pPr defTabSz="1218987">
                  <a:defRPr/>
                </a:pPr>
                <a:endParaRPr lang="en-US" sz="1600" kern="0" dirty="0">
                  <a:latin typeface="Calibri"/>
                </a:endParaRPr>
              </a:p>
              <a:p>
                <a:pPr defTabSz="1218987">
                  <a:defRPr/>
                </a:pPr>
                <a:endParaRPr lang="en-US" sz="1600" kern="0" dirty="0">
                  <a:latin typeface="Calibri"/>
                </a:endParaRPr>
              </a:p>
              <a:p>
                <a:pPr defTabSz="1218987">
                  <a:defRPr/>
                </a:pPr>
                <a:endParaRPr lang="en-US" sz="1600" kern="0" dirty="0">
                  <a:latin typeface="Calibri"/>
                </a:endParaRPr>
              </a:p>
              <a:p>
                <a:pPr defTabSz="1218987">
                  <a:defRPr/>
                </a:pPr>
                <a:endParaRPr lang="en-US" sz="1600" kern="0" dirty="0">
                  <a:latin typeface="Calibri"/>
                </a:endParaRPr>
              </a:p>
              <a:p>
                <a:pPr defTabSz="1218987">
                  <a:defRPr/>
                </a:pPr>
                <a:r>
                  <a:rPr lang="en-US" sz="1600" kern="0" dirty="0">
                    <a:solidFill>
                      <a:schemeClr val="bg1"/>
                    </a:solidFill>
                    <a:latin typeface="Calibri"/>
                  </a:rPr>
                  <a:t>Index </a:t>
                </a:r>
              </a:p>
              <a:p>
                <a:pPr defTabSz="1218987">
                  <a:defRPr/>
                </a:pPr>
                <a:r>
                  <a:rPr lang="en-US" sz="1600" kern="0" dirty="0">
                    <a:solidFill>
                      <a:schemeClr val="bg1"/>
                    </a:solidFill>
                    <a:latin typeface="Calibri"/>
                  </a:rPr>
                  <a:t>G220</a:t>
                </a:r>
              </a:p>
            </p:txBody>
          </p:sp>
          <p:sp>
            <p:nvSpPr>
              <p:cNvPr id="29" name="Rectangle 28">
                <a:extLst>
                  <a:ext uri="{FF2B5EF4-FFF2-40B4-BE49-F238E27FC236}">
                    <a16:creationId xmlns:a16="http://schemas.microsoft.com/office/drawing/2014/main" id="{B6803776-2544-9EA4-6129-DED65625E2D6}"/>
                  </a:ext>
                </a:extLst>
              </p:cNvPr>
              <p:cNvSpPr/>
              <p:nvPr/>
            </p:nvSpPr>
            <p:spPr>
              <a:xfrm rot="5400000">
                <a:off x="2393845" y="2651784"/>
                <a:ext cx="831151" cy="1023498"/>
              </a:xfrm>
              <a:prstGeom prst="rect">
                <a:avLst/>
              </a:prstGeom>
              <a:solidFill>
                <a:srgbClr val="59AA7A"/>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latin typeface="Calibri"/>
                  </a:rPr>
                  <a:t>OPCUA Server</a:t>
                </a:r>
                <a:endParaRPr lang="en-GB" sz="1600" kern="0" dirty="0">
                  <a:latin typeface="Calibri"/>
                </a:endParaRPr>
              </a:p>
            </p:txBody>
          </p:sp>
        </p:grpSp>
        <p:sp>
          <p:nvSpPr>
            <p:cNvPr id="10" name="Rectangle 9">
              <a:extLst>
                <a:ext uri="{FF2B5EF4-FFF2-40B4-BE49-F238E27FC236}">
                  <a16:creationId xmlns:a16="http://schemas.microsoft.com/office/drawing/2014/main" id="{48DADE1E-ACDE-A6DC-5B89-EF1D71ECCD40}"/>
                </a:ext>
              </a:extLst>
            </p:cNvPr>
            <p:cNvSpPr/>
            <p:nvPr/>
          </p:nvSpPr>
          <p:spPr>
            <a:xfrm>
              <a:off x="2600515" y="2207325"/>
              <a:ext cx="4979090" cy="3312126"/>
            </a:xfrm>
            <a:prstGeom prst="rect">
              <a:avLst/>
            </a:prstGeom>
            <a:solidFill>
              <a:schemeClr val="accent5">
                <a:lumMod val="50000"/>
              </a:schemeClr>
            </a:solidFill>
            <a:ln w="3175" cap="flat" cmpd="sng" algn="ctr">
              <a:solidFill>
                <a:sysClr val="window" lastClr="FFFFFF"/>
              </a:solidFill>
              <a:prstDash val="solid"/>
            </a:ln>
            <a:effectLst/>
          </p:spPr>
          <p:txBody>
            <a:bodyPr rtlCol="0" anchor="t"/>
            <a:lstStyle/>
            <a:p>
              <a:pPr algn="r" defTabSz="1218987">
                <a:defRPr/>
              </a:pPr>
              <a:r>
                <a:rPr lang="en-US" sz="1600" kern="0" dirty="0">
                  <a:solidFill>
                    <a:schemeClr val="bg1"/>
                  </a:solidFill>
                  <a:latin typeface="Calibri"/>
                </a:rPr>
                <a:t>rPi4</a:t>
              </a:r>
              <a:endParaRPr lang="en-GB" sz="1600" kern="0" dirty="0">
                <a:solidFill>
                  <a:schemeClr val="bg1"/>
                </a:solidFill>
                <a:latin typeface="Calibri"/>
              </a:endParaRPr>
            </a:p>
          </p:txBody>
        </p:sp>
        <p:sp>
          <p:nvSpPr>
            <p:cNvPr id="11" name="Rectangle 10">
              <a:extLst>
                <a:ext uri="{FF2B5EF4-FFF2-40B4-BE49-F238E27FC236}">
                  <a16:creationId xmlns:a16="http://schemas.microsoft.com/office/drawing/2014/main" id="{F95E8D3D-F208-5EBC-1BC5-77CFA81C4F9C}"/>
                </a:ext>
              </a:extLst>
            </p:cNvPr>
            <p:cNvSpPr/>
            <p:nvPr/>
          </p:nvSpPr>
          <p:spPr>
            <a:xfrm>
              <a:off x="2788264" y="2549653"/>
              <a:ext cx="4714223" cy="2755965"/>
            </a:xfrm>
            <a:prstGeom prst="rect">
              <a:avLst/>
            </a:prstGeom>
            <a:solidFill>
              <a:srgbClr val="1F497D"/>
            </a:solidFill>
            <a:ln w="25400" cap="flat" cmpd="sng" algn="ctr">
              <a:solidFill>
                <a:srgbClr val="0F2210">
                  <a:shade val="50000"/>
                </a:srgbClr>
              </a:solidFill>
              <a:prstDash val="solid"/>
            </a:ln>
            <a:effectLst/>
          </p:spPr>
          <p:txBody>
            <a:bodyPr rtlCol="0" anchor="t"/>
            <a:lstStyle/>
            <a:p>
              <a:pPr algn="r" defTabSz="1218987">
                <a:defRPr/>
              </a:pPr>
              <a:r>
                <a:rPr lang="en-US" sz="1600" kern="0" dirty="0">
                  <a:solidFill>
                    <a:schemeClr val="bg1"/>
                  </a:solidFill>
                  <a:latin typeface="Calibri"/>
                </a:rPr>
                <a:t>Docker</a:t>
              </a:r>
              <a:endParaRPr lang="en-GB" sz="1600" kern="0" dirty="0">
                <a:solidFill>
                  <a:schemeClr val="bg1"/>
                </a:solidFill>
                <a:latin typeface="Calibri"/>
              </a:endParaRPr>
            </a:p>
          </p:txBody>
        </p:sp>
        <p:sp>
          <p:nvSpPr>
            <p:cNvPr id="12" name="Rectangle 11">
              <a:extLst>
                <a:ext uri="{FF2B5EF4-FFF2-40B4-BE49-F238E27FC236}">
                  <a16:creationId xmlns:a16="http://schemas.microsoft.com/office/drawing/2014/main" id="{DC4AB513-07DA-5AF4-0D9C-07025E7291BD}"/>
                </a:ext>
              </a:extLst>
            </p:cNvPr>
            <p:cNvSpPr/>
            <p:nvPr/>
          </p:nvSpPr>
          <p:spPr>
            <a:xfrm rot="5400000">
              <a:off x="4105866" y="3546364"/>
              <a:ext cx="905574" cy="772037"/>
            </a:xfrm>
            <a:prstGeom prst="rect">
              <a:avLst/>
            </a:prstGeom>
            <a:solidFill>
              <a:srgbClr val="7030A0"/>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solidFill>
                    <a:schemeClr val="bg1"/>
                  </a:solidFill>
                  <a:latin typeface="Calibri"/>
                </a:rPr>
                <a:t>MQTT Broker</a:t>
              </a:r>
              <a:endParaRPr lang="en-GB" sz="1600" kern="0" dirty="0">
                <a:solidFill>
                  <a:schemeClr val="bg1"/>
                </a:solidFill>
                <a:latin typeface="Calibri"/>
              </a:endParaRPr>
            </a:p>
          </p:txBody>
        </p:sp>
        <p:grpSp>
          <p:nvGrpSpPr>
            <p:cNvPr id="13" name="Group 12">
              <a:extLst>
                <a:ext uri="{FF2B5EF4-FFF2-40B4-BE49-F238E27FC236}">
                  <a16:creationId xmlns:a16="http://schemas.microsoft.com/office/drawing/2014/main" id="{3102F50A-8464-9891-CDE8-ECDBF0CEE30A}"/>
                </a:ext>
              </a:extLst>
            </p:cNvPr>
            <p:cNvGrpSpPr/>
            <p:nvPr/>
          </p:nvGrpSpPr>
          <p:grpSpPr>
            <a:xfrm>
              <a:off x="5188395" y="3150826"/>
              <a:ext cx="954187" cy="1279825"/>
              <a:chOff x="8091945" y="2912180"/>
              <a:chExt cx="1382756" cy="1682586"/>
            </a:xfrm>
          </p:grpSpPr>
          <p:sp>
            <p:nvSpPr>
              <p:cNvPr id="26" name="Rectangle 25">
                <a:extLst>
                  <a:ext uri="{FF2B5EF4-FFF2-40B4-BE49-F238E27FC236}">
                    <a16:creationId xmlns:a16="http://schemas.microsoft.com/office/drawing/2014/main" id="{70DB1CA6-CE2C-EF3A-FC14-788DFCF4F045}"/>
                  </a:ext>
                </a:extLst>
              </p:cNvPr>
              <p:cNvSpPr/>
              <p:nvPr/>
            </p:nvSpPr>
            <p:spPr>
              <a:xfrm rot="5400000">
                <a:off x="7942030" y="3062095"/>
                <a:ext cx="1682586" cy="1382756"/>
              </a:xfrm>
              <a:prstGeom prst="rect">
                <a:avLst/>
              </a:prstGeom>
              <a:solidFill>
                <a:schemeClr val="accent2"/>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latin typeface="Calibri"/>
                  </a:rPr>
                  <a:t>Telegraf</a:t>
                </a:r>
                <a:endParaRPr lang="en-GB" sz="1600" kern="0" dirty="0">
                  <a:latin typeface="Calibri"/>
                </a:endParaRPr>
              </a:p>
            </p:txBody>
          </p:sp>
          <p:sp>
            <p:nvSpPr>
              <p:cNvPr id="27" name="Rectangle 26">
                <a:extLst>
                  <a:ext uri="{FF2B5EF4-FFF2-40B4-BE49-F238E27FC236}">
                    <a16:creationId xmlns:a16="http://schemas.microsoft.com/office/drawing/2014/main" id="{59DCA84A-E504-50B3-F618-4B6CB882681E}"/>
                  </a:ext>
                </a:extLst>
              </p:cNvPr>
              <p:cNvSpPr/>
              <p:nvPr/>
            </p:nvSpPr>
            <p:spPr>
              <a:xfrm rot="5400000">
                <a:off x="8503896" y="3623468"/>
                <a:ext cx="566347" cy="1375262"/>
              </a:xfrm>
              <a:prstGeom prst="rect">
                <a:avLst/>
              </a:prstGeom>
              <a:solidFill>
                <a:srgbClr val="7030A0"/>
              </a:solidFill>
              <a:ln w="25400" cap="flat" cmpd="sng" algn="ctr">
                <a:solidFill>
                  <a:srgbClr val="0F2210">
                    <a:shade val="50000"/>
                  </a:srgbClr>
                </a:solidFill>
                <a:prstDash val="solid"/>
              </a:ln>
              <a:effectLst/>
            </p:spPr>
            <p:txBody>
              <a:bodyPr vert="vert270" rtlCol="0" anchor="ctr"/>
              <a:lstStyle/>
              <a:p>
                <a:pPr algn="ctr" defTabSz="1218987">
                  <a:defRPr/>
                </a:pPr>
                <a:r>
                  <a:rPr lang="en-US" sz="1100" kern="0" dirty="0">
                    <a:solidFill>
                      <a:schemeClr val="bg1"/>
                    </a:solidFill>
                    <a:latin typeface="Calibri"/>
                  </a:rPr>
                  <a:t>MQTT Connector</a:t>
                </a:r>
                <a:endParaRPr lang="en-GB" sz="1100" kern="0" dirty="0">
                  <a:solidFill>
                    <a:schemeClr val="bg1"/>
                  </a:solidFill>
                  <a:latin typeface="Calibri"/>
                </a:endParaRPr>
              </a:p>
            </p:txBody>
          </p:sp>
        </p:grpSp>
        <p:grpSp>
          <p:nvGrpSpPr>
            <p:cNvPr id="14" name="Group 13">
              <a:extLst>
                <a:ext uri="{FF2B5EF4-FFF2-40B4-BE49-F238E27FC236}">
                  <a16:creationId xmlns:a16="http://schemas.microsoft.com/office/drawing/2014/main" id="{F0E4777D-1F40-5160-9F9C-F263D16E3AC6}"/>
                </a:ext>
              </a:extLst>
            </p:cNvPr>
            <p:cNvGrpSpPr/>
            <p:nvPr/>
          </p:nvGrpSpPr>
          <p:grpSpPr>
            <a:xfrm>
              <a:off x="3006781" y="2864895"/>
              <a:ext cx="959304" cy="1721573"/>
              <a:chOff x="4455891" y="1482569"/>
              <a:chExt cx="1134713" cy="1941826"/>
            </a:xfrm>
          </p:grpSpPr>
          <p:sp>
            <p:nvSpPr>
              <p:cNvPr id="24" name="Rectangle 23">
                <a:extLst>
                  <a:ext uri="{FF2B5EF4-FFF2-40B4-BE49-F238E27FC236}">
                    <a16:creationId xmlns:a16="http://schemas.microsoft.com/office/drawing/2014/main" id="{E8773691-B3C9-D6E4-DB7C-5557A422F4AE}"/>
                  </a:ext>
                </a:extLst>
              </p:cNvPr>
              <p:cNvSpPr/>
              <p:nvPr/>
            </p:nvSpPr>
            <p:spPr>
              <a:xfrm rot="5400000">
                <a:off x="4052335" y="1886125"/>
                <a:ext cx="1941826" cy="1134713"/>
              </a:xfrm>
              <a:prstGeom prst="rect">
                <a:avLst/>
              </a:prstGeom>
              <a:solidFill>
                <a:srgbClr val="50F26B"/>
              </a:solidFill>
              <a:ln w="25400" cap="flat" cmpd="sng" algn="ctr">
                <a:solidFill>
                  <a:srgbClr val="0F2210">
                    <a:shade val="50000"/>
                  </a:srgbClr>
                </a:solidFill>
                <a:prstDash val="solid"/>
              </a:ln>
              <a:effectLst/>
            </p:spPr>
            <p:txBody>
              <a:bodyPr vert="vert270" rtlCol="0" anchor="t"/>
              <a:lstStyle/>
              <a:p>
                <a:pPr algn="ctr" defTabSz="1218987">
                  <a:defRPr/>
                </a:pPr>
                <a:r>
                  <a:rPr lang="en-US" sz="1600" kern="0" dirty="0">
                    <a:latin typeface="Calibri"/>
                  </a:rPr>
                  <a:t>Python Script</a:t>
                </a:r>
                <a:endParaRPr lang="en-GB" sz="1600" kern="0" dirty="0">
                  <a:latin typeface="Calibri"/>
                </a:endParaRPr>
              </a:p>
            </p:txBody>
          </p:sp>
          <p:sp>
            <p:nvSpPr>
              <p:cNvPr id="25" name="Rectangle 24">
                <a:extLst>
                  <a:ext uri="{FF2B5EF4-FFF2-40B4-BE49-F238E27FC236}">
                    <a16:creationId xmlns:a16="http://schemas.microsoft.com/office/drawing/2014/main" id="{C3644C3C-4763-ACBF-2151-861221DAB9D2}"/>
                  </a:ext>
                </a:extLst>
              </p:cNvPr>
              <p:cNvSpPr/>
              <p:nvPr/>
            </p:nvSpPr>
            <p:spPr>
              <a:xfrm rot="5400000">
                <a:off x="4672818" y="2520419"/>
                <a:ext cx="700859" cy="910450"/>
              </a:xfrm>
              <a:prstGeom prst="rect">
                <a:avLst/>
              </a:prstGeom>
              <a:solidFill>
                <a:srgbClr val="59AA7A"/>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latin typeface="Calibri"/>
                  </a:rPr>
                  <a:t>OPCUA Client</a:t>
                </a:r>
                <a:endParaRPr lang="en-GB" sz="1600" kern="0" dirty="0">
                  <a:latin typeface="Calibri"/>
                </a:endParaRPr>
              </a:p>
            </p:txBody>
          </p:sp>
        </p:grpSp>
        <p:sp>
          <p:nvSpPr>
            <p:cNvPr id="15" name="Arrow: Right 14">
              <a:extLst>
                <a:ext uri="{FF2B5EF4-FFF2-40B4-BE49-F238E27FC236}">
                  <a16:creationId xmlns:a16="http://schemas.microsoft.com/office/drawing/2014/main" id="{2E3CDBA4-0A55-C4F1-D512-13B70FA096E3}"/>
                </a:ext>
              </a:extLst>
            </p:cNvPr>
            <p:cNvSpPr/>
            <p:nvPr/>
          </p:nvSpPr>
          <p:spPr>
            <a:xfrm>
              <a:off x="3673465" y="3522584"/>
              <a:ext cx="604880" cy="155832"/>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a:latin typeface="Calibri"/>
              </a:endParaRPr>
            </a:p>
          </p:txBody>
        </p:sp>
        <p:sp>
          <p:nvSpPr>
            <p:cNvPr id="16" name="Arrow: Right 15">
              <a:extLst>
                <a:ext uri="{FF2B5EF4-FFF2-40B4-BE49-F238E27FC236}">
                  <a16:creationId xmlns:a16="http://schemas.microsoft.com/office/drawing/2014/main" id="{62C265F1-B62F-4264-0190-66339F6BEFFD}"/>
                </a:ext>
              </a:extLst>
            </p:cNvPr>
            <p:cNvSpPr/>
            <p:nvPr/>
          </p:nvSpPr>
          <p:spPr>
            <a:xfrm rot="10800000">
              <a:off x="2175032" y="3694002"/>
              <a:ext cx="723046" cy="218276"/>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a:latin typeface="Calibri"/>
              </a:endParaRPr>
            </a:p>
          </p:txBody>
        </p:sp>
        <p:pic>
          <p:nvPicPr>
            <p:cNvPr id="17" name="Graphic 16" descr="Download with solid fill">
              <a:extLst>
                <a:ext uri="{FF2B5EF4-FFF2-40B4-BE49-F238E27FC236}">
                  <a16:creationId xmlns:a16="http://schemas.microsoft.com/office/drawing/2014/main" id="{E4706259-75A7-2A85-B420-2466B0B8C0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33852" y="3150827"/>
              <a:ext cx="659477" cy="659477"/>
            </a:xfrm>
            <a:prstGeom prst="rect">
              <a:avLst/>
            </a:prstGeom>
          </p:spPr>
        </p:pic>
        <p:sp>
          <p:nvSpPr>
            <p:cNvPr id="18" name="Rectangle 17">
              <a:extLst>
                <a:ext uri="{FF2B5EF4-FFF2-40B4-BE49-F238E27FC236}">
                  <a16:creationId xmlns:a16="http://schemas.microsoft.com/office/drawing/2014/main" id="{9D0DB10D-0082-5C54-4627-997AA36EEF11}"/>
                </a:ext>
              </a:extLst>
            </p:cNvPr>
            <p:cNvSpPr/>
            <p:nvPr/>
          </p:nvSpPr>
          <p:spPr>
            <a:xfrm rot="5400000">
              <a:off x="6133609" y="3318741"/>
              <a:ext cx="1290015" cy="954187"/>
            </a:xfrm>
            <a:prstGeom prst="rect">
              <a:avLst/>
            </a:prstGeom>
            <a:solidFill>
              <a:srgbClr val="00B0F0"/>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latin typeface="Calibri"/>
                </a:rPr>
                <a:t>Influx DB</a:t>
              </a:r>
              <a:endParaRPr lang="en-GB" sz="1600" kern="0" dirty="0">
                <a:latin typeface="Calibri"/>
              </a:endParaRPr>
            </a:p>
          </p:txBody>
        </p:sp>
        <p:sp>
          <p:nvSpPr>
            <p:cNvPr id="19" name="Arrow: Right 18">
              <a:extLst>
                <a:ext uri="{FF2B5EF4-FFF2-40B4-BE49-F238E27FC236}">
                  <a16:creationId xmlns:a16="http://schemas.microsoft.com/office/drawing/2014/main" id="{3C725E3E-49C0-AB7F-9FBE-2A0F0AFD6E41}"/>
                </a:ext>
              </a:extLst>
            </p:cNvPr>
            <p:cNvSpPr/>
            <p:nvPr/>
          </p:nvSpPr>
          <p:spPr>
            <a:xfrm rot="10800000">
              <a:off x="4810005" y="4136969"/>
              <a:ext cx="468000" cy="155832"/>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a:latin typeface="Calibri"/>
              </a:endParaRPr>
            </a:p>
          </p:txBody>
        </p:sp>
        <p:sp>
          <p:nvSpPr>
            <p:cNvPr id="20" name="Arrow: Right 19">
              <a:extLst>
                <a:ext uri="{FF2B5EF4-FFF2-40B4-BE49-F238E27FC236}">
                  <a16:creationId xmlns:a16="http://schemas.microsoft.com/office/drawing/2014/main" id="{34C06E06-9FBA-D81F-FC68-8D48AD1A475D}"/>
                </a:ext>
              </a:extLst>
            </p:cNvPr>
            <p:cNvSpPr/>
            <p:nvPr/>
          </p:nvSpPr>
          <p:spPr>
            <a:xfrm>
              <a:off x="5894137" y="3323763"/>
              <a:ext cx="604880" cy="155832"/>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a:latin typeface="Calibri"/>
              </a:endParaRPr>
            </a:p>
          </p:txBody>
        </p:sp>
        <p:sp>
          <p:nvSpPr>
            <p:cNvPr id="21" name="Rectangle 20">
              <a:extLst>
                <a:ext uri="{FF2B5EF4-FFF2-40B4-BE49-F238E27FC236}">
                  <a16:creationId xmlns:a16="http://schemas.microsoft.com/office/drawing/2014/main" id="{7F73139A-CD02-11FB-11BA-012331665E9F}"/>
                </a:ext>
              </a:extLst>
            </p:cNvPr>
            <p:cNvSpPr/>
            <p:nvPr/>
          </p:nvSpPr>
          <p:spPr>
            <a:xfrm rot="5400000" flipH="1">
              <a:off x="6001421" y="3714061"/>
              <a:ext cx="430781" cy="2077793"/>
            </a:xfrm>
            <a:prstGeom prst="rect">
              <a:avLst/>
            </a:prstGeom>
            <a:solidFill>
              <a:srgbClr val="FF0000"/>
            </a:solidFill>
            <a:ln w="25400" cap="flat" cmpd="sng" algn="ctr">
              <a:solidFill>
                <a:srgbClr val="0F2210">
                  <a:shade val="50000"/>
                </a:srgbClr>
              </a:solidFill>
              <a:prstDash val="solid"/>
            </a:ln>
            <a:effectLst/>
          </p:spPr>
          <p:txBody>
            <a:bodyPr vert="vert270" rtlCol="0" anchor="ctr"/>
            <a:lstStyle/>
            <a:p>
              <a:pPr algn="ctr" defTabSz="1218987">
                <a:defRPr/>
              </a:pPr>
              <a:r>
                <a:rPr lang="en-US" sz="1600" kern="0" dirty="0">
                  <a:latin typeface="Calibri"/>
                </a:rPr>
                <a:t>Grafana</a:t>
              </a:r>
              <a:endParaRPr lang="en-GB" sz="1600" kern="0" dirty="0">
                <a:latin typeface="Calibri"/>
              </a:endParaRPr>
            </a:p>
          </p:txBody>
        </p:sp>
        <p:sp>
          <p:nvSpPr>
            <p:cNvPr id="22" name="Arrow: Right 21">
              <a:extLst>
                <a:ext uri="{FF2B5EF4-FFF2-40B4-BE49-F238E27FC236}">
                  <a16:creationId xmlns:a16="http://schemas.microsoft.com/office/drawing/2014/main" id="{9848F8D4-E0E3-BC3A-92B3-E484FDEA4597}"/>
                </a:ext>
              </a:extLst>
            </p:cNvPr>
            <p:cNvSpPr/>
            <p:nvPr/>
          </p:nvSpPr>
          <p:spPr>
            <a:xfrm rot="16200000">
              <a:off x="6752403" y="4395028"/>
              <a:ext cx="324000" cy="155832"/>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a:latin typeface="Calibri"/>
              </a:endParaRPr>
            </a:p>
          </p:txBody>
        </p:sp>
        <p:sp>
          <p:nvSpPr>
            <p:cNvPr id="23" name="Arrow: Right 22">
              <a:extLst>
                <a:ext uri="{FF2B5EF4-FFF2-40B4-BE49-F238E27FC236}">
                  <a16:creationId xmlns:a16="http://schemas.microsoft.com/office/drawing/2014/main" id="{B20BD491-BC69-FCB8-A650-CAA761017E15}"/>
                </a:ext>
              </a:extLst>
            </p:cNvPr>
            <p:cNvSpPr/>
            <p:nvPr/>
          </p:nvSpPr>
          <p:spPr>
            <a:xfrm>
              <a:off x="7076659" y="3320331"/>
              <a:ext cx="746670" cy="155832"/>
            </a:xfrm>
            <a:prstGeom prst="rightArrow">
              <a:avLst>
                <a:gd name="adj1" fmla="val 26982"/>
                <a:gd name="adj2" fmla="val 98932"/>
              </a:avLst>
            </a:prstGeom>
            <a:solidFill>
              <a:srgbClr val="FFFF00"/>
            </a:solidFill>
            <a:ln w="3175" cap="flat" cmpd="sng" algn="ctr">
              <a:solidFill>
                <a:sysClr val="windowText" lastClr="000000"/>
              </a:solidFill>
              <a:prstDash val="solid"/>
            </a:ln>
            <a:effectLst/>
          </p:spPr>
          <p:txBody>
            <a:bodyPr rtlCol="0" anchor="ctr"/>
            <a:lstStyle/>
            <a:p>
              <a:pPr algn="ctr" defTabSz="1218987">
                <a:defRPr/>
              </a:pPr>
              <a:endParaRPr lang="en-GB" sz="2000" kern="0" dirty="0">
                <a:latin typeface="Calibri"/>
              </a:endParaRPr>
            </a:p>
          </p:txBody>
        </p:sp>
      </p:grpSp>
    </p:spTree>
    <p:extLst>
      <p:ext uri="{BB962C8B-B14F-4D97-AF65-F5344CB8AC3E}">
        <p14:creationId xmlns:p14="http://schemas.microsoft.com/office/powerpoint/2010/main" val="2581388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Security</a:t>
            </a:r>
          </a:p>
        </p:txBody>
      </p:sp>
      <p:pic>
        <p:nvPicPr>
          <p:cNvPr id="30" name="Picture 29" descr="Diagram&#10;&#10;Description automatically generated">
            <a:extLst>
              <a:ext uri="{FF2B5EF4-FFF2-40B4-BE49-F238E27FC236}">
                <a16:creationId xmlns:a16="http://schemas.microsoft.com/office/drawing/2014/main" id="{134C61CB-251E-4430-4BC0-0FC7A801B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8233" y="1721065"/>
            <a:ext cx="4687534" cy="4395939"/>
          </a:xfrm>
          <a:prstGeom prst="rect">
            <a:avLst/>
          </a:prstGeom>
        </p:spPr>
      </p:pic>
      <p:sp>
        <p:nvSpPr>
          <p:cNvPr id="36" name="TextBox 35">
            <a:extLst>
              <a:ext uri="{FF2B5EF4-FFF2-40B4-BE49-F238E27FC236}">
                <a16:creationId xmlns:a16="http://schemas.microsoft.com/office/drawing/2014/main" id="{C8E14E04-F41A-25BE-3A48-B836806B6C14}"/>
              </a:ext>
            </a:extLst>
          </p:cNvPr>
          <p:cNvSpPr txBox="1"/>
          <p:nvPr/>
        </p:nvSpPr>
        <p:spPr>
          <a:xfrm>
            <a:off x="5135674" y="1737999"/>
            <a:ext cx="2535965" cy="369332"/>
          </a:xfrm>
          <a:prstGeom prst="rect">
            <a:avLst/>
          </a:prstGeom>
          <a:noFill/>
        </p:spPr>
        <p:txBody>
          <a:bodyPr wrap="square" rtlCol="0">
            <a:spAutoFit/>
          </a:bodyPr>
          <a:lstStyle/>
          <a:p>
            <a:pPr algn="r"/>
            <a:r>
              <a:rPr lang="en-US" b="1" dirty="0">
                <a:solidFill>
                  <a:prstClr val="black"/>
                </a:solidFill>
                <a:effectLst>
                  <a:outerShdw blurRad="38100" dist="38100" dir="2700000" algn="tl">
                    <a:srgbClr val="000000">
                      <a:alpha val="43137"/>
                    </a:srgbClr>
                  </a:outerShdw>
                </a:effectLst>
                <a:latin typeface="Century Gothic"/>
              </a:rPr>
              <a:t>MQTT TLS Encryption</a:t>
            </a:r>
            <a:endParaRPr lang="en-GB" b="1" dirty="0">
              <a:solidFill>
                <a:prstClr val="black"/>
              </a:solidFill>
              <a:effectLst>
                <a:outerShdw blurRad="38100" dist="38100" dir="2700000" algn="tl">
                  <a:srgbClr val="000000">
                    <a:alpha val="43137"/>
                  </a:srgbClr>
                </a:outerShdw>
              </a:effectLst>
              <a:latin typeface="Century Gothic"/>
            </a:endParaRPr>
          </a:p>
        </p:txBody>
      </p:sp>
      <p:sp>
        <p:nvSpPr>
          <p:cNvPr id="37" name="TextBox 36">
            <a:extLst>
              <a:ext uri="{FF2B5EF4-FFF2-40B4-BE49-F238E27FC236}">
                <a16:creationId xmlns:a16="http://schemas.microsoft.com/office/drawing/2014/main" id="{7F6F27EE-EB07-B59E-5A4E-EBEABD38D12C}"/>
              </a:ext>
            </a:extLst>
          </p:cNvPr>
          <p:cNvSpPr txBox="1"/>
          <p:nvPr/>
        </p:nvSpPr>
        <p:spPr>
          <a:xfrm>
            <a:off x="5135674" y="2005613"/>
            <a:ext cx="2535965" cy="1112164"/>
          </a:xfrm>
          <a:prstGeom prst="rect">
            <a:avLst/>
          </a:prstGeom>
          <a:noFill/>
        </p:spPr>
        <p:txBody>
          <a:bodyPr wrap="square" rtlCol="0">
            <a:spAutoFit/>
          </a:bodyPr>
          <a:lstStyle/>
          <a:p>
            <a:pPr algn="ctr">
              <a:lnSpc>
                <a:spcPct val="200000"/>
              </a:lnSpc>
            </a:pPr>
            <a:r>
              <a:rPr lang="en-US" b="1" dirty="0">
                <a:solidFill>
                  <a:prstClr val="black"/>
                </a:solidFill>
                <a:effectLst>
                  <a:outerShdw blurRad="38100" dist="38100" dir="2700000" algn="tl">
                    <a:srgbClr val="000000">
                      <a:alpha val="43137"/>
                    </a:srgbClr>
                  </a:outerShdw>
                </a:effectLst>
                <a:latin typeface="Century Gothic"/>
              </a:rPr>
              <a:t>&amp;</a:t>
            </a:r>
          </a:p>
          <a:p>
            <a:pPr algn="ctr">
              <a:lnSpc>
                <a:spcPct val="200000"/>
              </a:lnSpc>
            </a:pPr>
            <a:r>
              <a:rPr lang="en-US" b="1" dirty="0">
                <a:solidFill>
                  <a:prstClr val="black"/>
                </a:solidFill>
                <a:effectLst>
                  <a:outerShdw blurRad="38100" dist="38100" dir="2700000" algn="tl">
                    <a:srgbClr val="000000">
                      <a:alpha val="43137"/>
                    </a:srgbClr>
                  </a:outerShdw>
                </a:effectLst>
                <a:latin typeface="Century Gothic"/>
              </a:rPr>
              <a:t>User Authentication</a:t>
            </a:r>
            <a:endParaRPr lang="en-GB" b="1" dirty="0">
              <a:solidFill>
                <a:prstClr val="black"/>
              </a:solidFill>
              <a:effectLst>
                <a:outerShdw blurRad="38100" dist="38100" dir="2700000" algn="tl">
                  <a:srgbClr val="000000">
                    <a:alpha val="43137"/>
                  </a:srgbClr>
                </a:outerShdw>
              </a:effectLst>
              <a:latin typeface="Century Gothic"/>
            </a:endParaRPr>
          </a:p>
        </p:txBody>
      </p:sp>
    </p:spTree>
    <p:extLst>
      <p:ext uri="{BB962C8B-B14F-4D97-AF65-F5344CB8AC3E}">
        <p14:creationId xmlns:p14="http://schemas.microsoft.com/office/powerpoint/2010/main" val="2512447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Example dashboard (Grafana)</a:t>
            </a:r>
          </a:p>
        </p:txBody>
      </p:sp>
      <p:pic>
        <p:nvPicPr>
          <p:cNvPr id="30" name="Picture 29">
            <a:extLst>
              <a:ext uri="{FF2B5EF4-FFF2-40B4-BE49-F238E27FC236}">
                <a16:creationId xmlns:a16="http://schemas.microsoft.com/office/drawing/2014/main" id="{992F72A1-2C15-38F0-E175-DBAAA42B286F}"/>
              </a:ext>
            </a:extLst>
          </p:cNvPr>
          <p:cNvPicPr>
            <a:picLocks noChangeAspect="1"/>
          </p:cNvPicPr>
          <p:nvPr/>
        </p:nvPicPr>
        <p:blipFill>
          <a:blip r:embed="rId3"/>
          <a:stretch>
            <a:fillRect/>
          </a:stretch>
        </p:blipFill>
        <p:spPr>
          <a:xfrm>
            <a:off x="22528" y="1465087"/>
            <a:ext cx="9098944" cy="4397188"/>
          </a:xfrm>
          <a:prstGeom prst="rect">
            <a:avLst/>
          </a:prstGeom>
        </p:spPr>
      </p:pic>
    </p:spTree>
    <p:extLst>
      <p:ext uri="{BB962C8B-B14F-4D97-AF65-F5344CB8AC3E}">
        <p14:creationId xmlns:p14="http://schemas.microsoft.com/office/powerpoint/2010/main" val="1452092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Example dashboard (Grafana)</a:t>
            </a:r>
          </a:p>
        </p:txBody>
      </p:sp>
      <p:pic>
        <p:nvPicPr>
          <p:cNvPr id="5" name="Picture 4">
            <a:extLst>
              <a:ext uri="{FF2B5EF4-FFF2-40B4-BE49-F238E27FC236}">
                <a16:creationId xmlns:a16="http://schemas.microsoft.com/office/drawing/2014/main" id="{F0719A59-EBC9-CCDA-1D11-B8956C4515C0}"/>
              </a:ext>
            </a:extLst>
          </p:cNvPr>
          <p:cNvPicPr>
            <a:picLocks noChangeAspect="1"/>
          </p:cNvPicPr>
          <p:nvPr/>
        </p:nvPicPr>
        <p:blipFill>
          <a:blip r:embed="rId3"/>
          <a:stretch>
            <a:fillRect/>
          </a:stretch>
        </p:blipFill>
        <p:spPr>
          <a:xfrm>
            <a:off x="47402" y="1464954"/>
            <a:ext cx="9053057" cy="4408527"/>
          </a:xfrm>
          <a:prstGeom prst="rect">
            <a:avLst/>
          </a:prstGeom>
        </p:spPr>
      </p:pic>
    </p:spTree>
    <p:extLst>
      <p:ext uri="{BB962C8B-B14F-4D97-AF65-F5344CB8AC3E}">
        <p14:creationId xmlns:p14="http://schemas.microsoft.com/office/powerpoint/2010/main" val="1925474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Presentation Overview</a:t>
            </a:r>
          </a:p>
          <a:p>
            <a:endParaRPr lang="en-US" dirty="0"/>
          </a:p>
        </p:txBody>
      </p:sp>
      <p:sp>
        <p:nvSpPr>
          <p:cNvPr id="4" name="Text Placeholder 3"/>
          <p:cNvSpPr>
            <a:spLocks noGrp="1"/>
          </p:cNvSpPr>
          <p:nvPr>
            <p:ph type="body" sz="quarter" idx="12"/>
          </p:nvPr>
        </p:nvSpPr>
        <p:spPr>
          <a:xfrm>
            <a:off x="697239" y="1385644"/>
            <a:ext cx="5283685" cy="4679254"/>
          </a:xfrm>
        </p:spPr>
        <p:txBody>
          <a:bodyPr/>
          <a:lstStyle/>
          <a:p>
            <a:pPr marL="342900" indent="-342900">
              <a:buFont typeface="Arial" panose="020B0604020202020204" pitchFamily="34" charset="0"/>
              <a:buChar char="•"/>
            </a:pPr>
            <a:r>
              <a:rPr lang="en-US" dirty="0">
                <a:solidFill>
                  <a:schemeClr val="accent4">
                    <a:lumMod val="75000"/>
                  </a:schemeClr>
                </a:solidFill>
              </a:rPr>
              <a:t>Project Introduction</a:t>
            </a:r>
          </a:p>
          <a:p>
            <a:pPr marL="342900" indent="-342900">
              <a:buFont typeface="Arial" panose="020B0604020202020204" pitchFamily="34" charset="0"/>
              <a:buChar char="•"/>
            </a:pPr>
            <a:r>
              <a:rPr lang="en-US" dirty="0">
                <a:solidFill>
                  <a:schemeClr val="accent4">
                    <a:lumMod val="75000"/>
                  </a:schemeClr>
                </a:solidFill>
              </a:rPr>
              <a:t>Literature Review</a:t>
            </a:r>
          </a:p>
          <a:p>
            <a:pPr marL="342900" indent="-342900">
              <a:buFont typeface="Arial" panose="020B0604020202020204" pitchFamily="34" charset="0"/>
              <a:buChar char="•"/>
            </a:pPr>
            <a:r>
              <a:rPr lang="en-US" dirty="0">
                <a:solidFill>
                  <a:schemeClr val="accent4">
                    <a:lumMod val="75000"/>
                  </a:schemeClr>
                </a:solidFill>
              </a:rPr>
              <a:t>Methodology and Theory</a:t>
            </a:r>
          </a:p>
          <a:p>
            <a:pPr marL="342900" indent="-342900">
              <a:buFont typeface="Arial" panose="020B0604020202020204" pitchFamily="34" charset="0"/>
              <a:buChar char="•"/>
            </a:pPr>
            <a:r>
              <a:rPr lang="en-US" dirty="0">
                <a:solidFill>
                  <a:schemeClr val="accent4">
                    <a:lumMod val="75000"/>
                  </a:schemeClr>
                </a:solidFill>
              </a:rPr>
              <a:t>Results and Discussion</a:t>
            </a:r>
          </a:p>
          <a:p>
            <a:pPr marL="342900" indent="-342900">
              <a:buFont typeface="Arial" panose="020B0604020202020204" pitchFamily="34" charset="0"/>
              <a:buChar char="•"/>
            </a:pPr>
            <a:r>
              <a:rPr lang="en-US" dirty="0">
                <a:solidFill>
                  <a:schemeClr val="accent4">
                    <a:lumMod val="75000"/>
                  </a:schemeClr>
                </a:solidFill>
              </a:rPr>
              <a:t>Conclusion</a:t>
            </a:r>
          </a:p>
          <a:p>
            <a:pPr marL="342900" indent="-342900">
              <a:buFont typeface="Arial" panose="020B0604020202020204" pitchFamily="34" charset="0"/>
              <a:buChar char="•"/>
            </a:pPr>
            <a:r>
              <a:rPr lang="en-US" dirty="0">
                <a:solidFill>
                  <a:schemeClr val="accent4">
                    <a:lumMod val="75000"/>
                  </a:schemeClr>
                </a:solidFill>
              </a:rPr>
              <a:t>Future Work</a:t>
            </a:r>
          </a:p>
          <a:p>
            <a:pPr marL="342900" indent="-342900">
              <a:buFont typeface="Arial" panose="020B0604020202020204" pitchFamily="34" charset="0"/>
              <a:buChar char="•"/>
            </a:pPr>
            <a:r>
              <a:rPr lang="en-US" dirty="0">
                <a:solidFill>
                  <a:schemeClr val="accent4">
                    <a:lumMod val="75000"/>
                  </a:schemeClr>
                </a:solidFill>
              </a:rPr>
              <a:t>Questions</a:t>
            </a:r>
          </a:p>
        </p:txBody>
      </p:sp>
    </p:spTree>
    <p:extLst>
      <p:ext uri="{BB962C8B-B14F-4D97-AF65-F5344CB8AC3E}">
        <p14:creationId xmlns:p14="http://schemas.microsoft.com/office/powerpoint/2010/main" val="54065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Methodology &amp; Theory</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Index G220</a:t>
            </a:r>
          </a:p>
        </p:txBody>
      </p:sp>
      <p:pic>
        <p:nvPicPr>
          <p:cNvPr id="5" name="Picture 9" descr="A picture containing text, indoor&#10;&#10;Description automatically generated">
            <a:extLst>
              <a:ext uri="{FF2B5EF4-FFF2-40B4-BE49-F238E27FC236}">
                <a16:creationId xmlns:a16="http://schemas.microsoft.com/office/drawing/2014/main" id="{182BFB44-012C-856A-89D6-88D886C9BF19}"/>
              </a:ext>
            </a:extLst>
          </p:cNvPr>
          <p:cNvPicPr>
            <a:picLocks noChangeAspect="1"/>
          </p:cNvPicPr>
          <p:nvPr/>
        </p:nvPicPr>
        <p:blipFill>
          <a:blip r:embed="rId3"/>
          <a:stretch>
            <a:fillRect/>
          </a:stretch>
        </p:blipFill>
        <p:spPr>
          <a:xfrm>
            <a:off x="2050272" y="1643469"/>
            <a:ext cx="6048699" cy="4398699"/>
          </a:xfrm>
          <a:prstGeom prst="rect">
            <a:avLst/>
          </a:prstGeom>
        </p:spPr>
      </p:pic>
    </p:spTree>
    <p:extLst>
      <p:ext uri="{BB962C8B-B14F-4D97-AF65-F5344CB8AC3E}">
        <p14:creationId xmlns:p14="http://schemas.microsoft.com/office/powerpoint/2010/main" val="13622616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692684" y="2454899"/>
            <a:ext cx="5595226" cy="1560585"/>
          </a:xfrm>
        </p:spPr>
        <p:txBody>
          <a:bodyPr/>
          <a:lstStyle/>
          <a:p>
            <a:r>
              <a:rPr lang="en-US" dirty="0"/>
              <a:t>Results</a:t>
            </a:r>
          </a:p>
        </p:txBody>
      </p:sp>
      <p:sp>
        <p:nvSpPr>
          <p:cNvPr id="3" name="Text Placeholder 2"/>
          <p:cNvSpPr>
            <a:spLocks noGrp="1"/>
          </p:cNvSpPr>
          <p:nvPr>
            <p:ph type="body" sz="quarter" idx="14"/>
          </p:nvPr>
        </p:nvSpPr>
        <p:spPr>
          <a:xfrm>
            <a:off x="692684" y="3443547"/>
            <a:ext cx="5595226" cy="593725"/>
          </a:xfrm>
        </p:spPr>
        <p:txBody>
          <a:bodyPr/>
          <a:lstStyle/>
          <a:p>
            <a:r>
              <a:rPr lang="en-US" dirty="0"/>
              <a:t>Exploration</a:t>
            </a:r>
          </a:p>
        </p:txBody>
      </p:sp>
    </p:spTree>
    <p:extLst>
      <p:ext uri="{BB962C8B-B14F-4D97-AF65-F5344CB8AC3E}">
        <p14:creationId xmlns:p14="http://schemas.microsoft.com/office/powerpoint/2010/main" val="1964445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pic>
        <p:nvPicPr>
          <p:cNvPr id="9" name="Picture 8" descr="Chart&#10;&#10;Description automatically generated with low confidence">
            <a:extLst>
              <a:ext uri="{FF2B5EF4-FFF2-40B4-BE49-F238E27FC236}">
                <a16:creationId xmlns:a16="http://schemas.microsoft.com/office/drawing/2014/main" id="{DF34884D-0ED9-A5E6-421E-661F32DA6A1A}"/>
              </a:ext>
            </a:extLst>
          </p:cNvPr>
          <p:cNvPicPr>
            <a:picLocks noChangeAspect="1"/>
          </p:cNvPicPr>
          <p:nvPr/>
        </p:nvPicPr>
        <p:blipFill>
          <a:blip r:embed="rId3"/>
          <a:stretch>
            <a:fillRect/>
          </a:stretch>
        </p:blipFill>
        <p:spPr>
          <a:xfrm>
            <a:off x="2044233" y="1539942"/>
            <a:ext cx="5783923" cy="5141265"/>
          </a:xfrm>
          <a:prstGeom prst="rect">
            <a:avLst/>
          </a:prstGeom>
        </p:spPr>
      </p:pic>
      <p:sp>
        <p:nvSpPr>
          <p:cNvPr id="12" name="Text Placeholder 3">
            <a:extLst>
              <a:ext uri="{FF2B5EF4-FFF2-40B4-BE49-F238E27FC236}">
                <a16:creationId xmlns:a16="http://schemas.microsoft.com/office/drawing/2014/main" id="{A82949A6-53EC-E138-73C1-1395BDECABF0}"/>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Spindle Selection</a:t>
            </a:r>
          </a:p>
        </p:txBody>
      </p:sp>
    </p:spTree>
    <p:extLst>
      <p:ext uri="{BB962C8B-B14F-4D97-AF65-F5344CB8AC3E}">
        <p14:creationId xmlns:p14="http://schemas.microsoft.com/office/powerpoint/2010/main" val="774105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Parameter Selection</a:t>
            </a:r>
          </a:p>
        </p:txBody>
      </p:sp>
      <p:pic>
        <p:nvPicPr>
          <p:cNvPr id="5" name="Picture 5">
            <a:extLst>
              <a:ext uri="{FF2B5EF4-FFF2-40B4-BE49-F238E27FC236}">
                <a16:creationId xmlns:a16="http://schemas.microsoft.com/office/drawing/2014/main" id="{C8945796-F95C-564C-C402-AD4D2C8C20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0344" y="1738721"/>
            <a:ext cx="4943311" cy="439292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CBAC0AB-CA74-EB6C-F9A3-7BA35651BE3A}"/>
              </a:ext>
            </a:extLst>
          </p:cNvPr>
          <p:cNvSpPr/>
          <p:nvPr/>
        </p:nvSpPr>
        <p:spPr>
          <a:xfrm>
            <a:off x="1895707" y="1643469"/>
            <a:ext cx="2877015" cy="234866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60473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Parameter Spread</a:t>
            </a:r>
          </a:p>
        </p:txBody>
      </p:sp>
      <p:pic>
        <p:nvPicPr>
          <p:cNvPr id="7" name="Picture 6" descr="Chart, box and whisker chart&#10;&#10;Description automatically generated">
            <a:extLst>
              <a:ext uri="{FF2B5EF4-FFF2-40B4-BE49-F238E27FC236}">
                <a16:creationId xmlns:a16="http://schemas.microsoft.com/office/drawing/2014/main" id="{1D15FAC5-341D-8EA1-2DC2-A7B35E4039B9}"/>
              </a:ext>
            </a:extLst>
          </p:cNvPr>
          <p:cNvPicPr>
            <a:picLocks noChangeAspect="1"/>
          </p:cNvPicPr>
          <p:nvPr/>
        </p:nvPicPr>
        <p:blipFill>
          <a:blip r:embed="rId3"/>
          <a:stretch>
            <a:fillRect/>
          </a:stretch>
        </p:blipFill>
        <p:spPr>
          <a:xfrm>
            <a:off x="2125614" y="1643469"/>
            <a:ext cx="5189585" cy="4548703"/>
          </a:xfrm>
          <a:prstGeom prst="rect">
            <a:avLst/>
          </a:prstGeom>
        </p:spPr>
      </p:pic>
    </p:spTree>
    <p:extLst>
      <p:ext uri="{BB962C8B-B14F-4D97-AF65-F5344CB8AC3E}">
        <p14:creationId xmlns:p14="http://schemas.microsoft.com/office/powerpoint/2010/main" val="25461488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Parameter Analysis</a:t>
            </a:r>
          </a:p>
        </p:txBody>
      </p:sp>
      <p:pic>
        <p:nvPicPr>
          <p:cNvPr id="6" name="Picture 5" descr="Chart, line chart&#10;&#10;Description automatically generated">
            <a:extLst>
              <a:ext uri="{FF2B5EF4-FFF2-40B4-BE49-F238E27FC236}">
                <a16:creationId xmlns:a16="http://schemas.microsoft.com/office/drawing/2014/main" id="{74338682-41D7-0411-6A2D-0ADFEB89D8F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3641991" y="2095093"/>
            <a:ext cx="4864083" cy="3003571"/>
          </a:xfrm>
          <a:prstGeom prst="rect">
            <a:avLst/>
          </a:prstGeom>
        </p:spPr>
      </p:pic>
      <p:pic>
        <p:nvPicPr>
          <p:cNvPr id="10" name="Picture 9" descr="Chart&#10;&#10;Description automatically generated">
            <a:extLst>
              <a:ext uri="{FF2B5EF4-FFF2-40B4-BE49-F238E27FC236}">
                <a16:creationId xmlns:a16="http://schemas.microsoft.com/office/drawing/2014/main" id="{777AD86B-4A18-283E-AC67-2B93BB2C407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170682" y="2004548"/>
            <a:ext cx="3634908" cy="3184662"/>
          </a:xfrm>
          <a:prstGeom prst="rect">
            <a:avLst/>
          </a:prstGeom>
        </p:spPr>
      </p:pic>
    </p:spTree>
    <p:extLst>
      <p:ext uri="{BB962C8B-B14F-4D97-AF65-F5344CB8AC3E}">
        <p14:creationId xmlns:p14="http://schemas.microsoft.com/office/powerpoint/2010/main" val="3611473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Cluster Analysis</a:t>
            </a:r>
          </a:p>
        </p:txBody>
      </p:sp>
      <p:pic>
        <p:nvPicPr>
          <p:cNvPr id="6" name="Picture 5" descr="Chart, line chart&#10;&#10;Description automatically generated">
            <a:extLst>
              <a:ext uri="{FF2B5EF4-FFF2-40B4-BE49-F238E27FC236}">
                <a16:creationId xmlns:a16="http://schemas.microsoft.com/office/drawing/2014/main" id="{45CFC756-3579-4D8B-AB05-278989BBF27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210455" y="2139183"/>
            <a:ext cx="3713468" cy="3118670"/>
          </a:xfrm>
          <a:prstGeom prst="rect">
            <a:avLst/>
          </a:prstGeom>
        </p:spPr>
      </p:pic>
      <p:pic>
        <p:nvPicPr>
          <p:cNvPr id="10" name="Picture 9" descr="Chart&#10;&#10;Description automatically generated">
            <a:extLst>
              <a:ext uri="{FF2B5EF4-FFF2-40B4-BE49-F238E27FC236}">
                <a16:creationId xmlns:a16="http://schemas.microsoft.com/office/drawing/2014/main" id="{38C8DC48-712A-4D00-93E6-5AEED93782DD}"/>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4074399" y="1774391"/>
            <a:ext cx="4390449" cy="3848255"/>
          </a:xfrm>
          <a:prstGeom prst="rect">
            <a:avLst/>
          </a:prstGeom>
        </p:spPr>
      </p:pic>
    </p:spTree>
    <p:extLst>
      <p:ext uri="{BB962C8B-B14F-4D97-AF65-F5344CB8AC3E}">
        <p14:creationId xmlns:p14="http://schemas.microsoft.com/office/powerpoint/2010/main" val="644134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Cluster Analysis</a:t>
            </a:r>
          </a:p>
        </p:txBody>
      </p:sp>
      <p:pic>
        <p:nvPicPr>
          <p:cNvPr id="5" name="Picture 4" descr="Chart, line chart&#10;&#10;Description automatically generated">
            <a:extLst>
              <a:ext uri="{FF2B5EF4-FFF2-40B4-BE49-F238E27FC236}">
                <a16:creationId xmlns:a16="http://schemas.microsoft.com/office/drawing/2014/main" id="{358F1C22-B890-4C28-18C0-18385CA5CEC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697238" y="1049744"/>
            <a:ext cx="6845885" cy="5541023"/>
          </a:xfrm>
          <a:prstGeom prst="rect">
            <a:avLst/>
          </a:prstGeom>
        </p:spPr>
      </p:pic>
    </p:spTree>
    <p:extLst>
      <p:ext uri="{BB962C8B-B14F-4D97-AF65-F5344CB8AC3E}">
        <p14:creationId xmlns:p14="http://schemas.microsoft.com/office/powerpoint/2010/main" val="35818652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692684" y="2454899"/>
            <a:ext cx="5595226" cy="1560585"/>
          </a:xfrm>
        </p:spPr>
        <p:txBody>
          <a:bodyPr/>
          <a:lstStyle/>
          <a:p>
            <a:r>
              <a:rPr lang="en-US" dirty="0"/>
              <a:t>Results</a:t>
            </a:r>
          </a:p>
        </p:txBody>
      </p:sp>
      <p:sp>
        <p:nvSpPr>
          <p:cNvPr id="3" name="Text Placeholder 2"/>
          <p:cNvSpPr>
            <a:spLocks noGrp="1"/>
          </p:cNvSpPr>
          <p:nvPr>
            <p:ph type="body" sz="quarter" idx="14"/>
          </p:nvPr>
        </p:nvSpPr>
        <p:spPr>
          <a:xfrm>
            <a:off x="692684" y="3443547"/>
            <a:ext cx="5595226" cy="593725"/>
          </a:xfrm>
        </p:spPr>
        <p:txBody>
          <a:bodyPr/>
          <a:lstStyle/>
          <a:p>
            <a:r>
              <a:rPr lang="en-US" dirty="0"/>
              <a:t>Modelling</a:t>
            </a:r>
          </a:p>
        </p:txBody>
      </p:sp>
    </p:spTree>
    <p:extLst>
      <p:ext uri="{BB962C8B-B14F-4D97-AF65-F5344CB8AC3E}">
        <p14:creationId xmlns:p14="http://schemas.microsoft.com/office/powerpoint/2010/main" val="2190829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Data prep</a:t>
            </a:r>
          </a:p>
        </p:txBody>
      </p:sp>
      <p:sp>
        <p:nvSpPr>
          <p:cNvPr id="11" name="TextBox 10">
            <a:extLst>
              <a:ext uri="{FF2B5EF4-FFF2-40B4-BE49-F238E27FC236}">
                <a16:creationId xmlns:a16="http://schemas.microsoft.com/office/drawing/2014/main" id="{332DCBFB-FBC4-4FD0-A27B-5E9D9EBC3387}"/>
              </a:ext>
            </a:extLst>
          </p:cNvPr>
          <p:cNvSpPr txBox="1"/>
          <p:nvPr/>
        </p:nvSpPr>
        <p:spPr>
          <a:xfrm>
            <a:off x="560348" y="1850362"/>
            <a:ext cx="8023303" cy="315727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t>For all models, the data was first prepared.</a:t>
            </a:r>
          </a:p>
          <a:p>
            <a:pPr marL="285750" indent="-285750">
              <a:lnSpc>
                <a:spcPct val="150000"/>
              </a:lnSpc>
              <a:buFont typeface="Arial" panose="020B0604020202020204" pitchFamily="34" charset="0"/>
              <a:buChar char="•"/>
            </a:pPr>
            <a:endParaRPr lang="en-GB" sz="900" dirty="0"/>
          </a:p>
          <a:p>
            <a:pPr marL="285750" indent="-285750">
              <a:lnSpc>
                <a:spcPct val="150000"/>
              </a:lnSpc>
              <a:buFont typeface="Arial" panose="020B0604020202020204" pitchFamily="34" charset="0"/>
              <a:buChar char="•"/>
            </a:pPr>
            <a:r>
              <a:rPr lang="en-GB" dirty="0"/>
              <a:t>Data was trimmed into 3 sections:</a:t>
            </a:r>
          </a:p>
          <a:p>
            <a:pPr marL="800100" lvl="1" indent="-342900">
              <a:lnSpc>
                <a:spcPct val="150000"/>
              </a:lnSpc>
              <a:buFont typeface="+mj-lt"/>
              <a:buAutoNum type="arabicPeriod"/>
            </a:pPr>
            <a:r>
              <a:rPr lang="en-GB" dirty="0"/>
              <a:t>Training dataset which formed the bulk of the data (~70%)</a:t>
            </a:r>
          </a:p>
          <a:p>
            <a:pPr marL="800100" lvl="1" indent="-342900">
              <a:lnSpc>
                <a:spcPct val="150000"/>
              </a:lnSpc>
              <a:buFont typeface="+mj-lt"/>
              <a:buAutoNum type="arabicPeriod"/>
            </a:pPr>
            <a:r>
              <a:rPr lang="en-GB" dirty="0"/>
              <a:t>Validation dataset which was used to assess model  (20%)</a:t>
            </a:r>
          </a:p>
          <a:p>
            <a:pPr marL="800100" lvl="1" indent="-342900">
              <a:lnSpc>
                <a:spcPct val="150000"/>
              </a:lnSpc>
              <a:buFont typeface="+mj-lt"/>
              <a:buAutoNum type="arabicPeriod"/>
            </a:pPr>
            <a:r>
              <a:rPr lang="en-GB" dirty="0"/>
              <a:t>Testing/Forecast dataset which was initially trimmed off the whole dataset and then used as ‘fake future’ data to test the forecast-ability of the models</a:t>
            </a:r>
          </a:p>
        </p:txBody>
      </p:sp>
    </p:spTree>
    <p:extLst>
      <p:ext uri="{BB962C8B-B14F-4D97-AF65-F5344CB8AC3E}">
        <p14:creationId xmlns:p14="http://schemas.microsoft.com/office/powerpoint/2010/main" val="1944509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692684" y="2454899"/>
            <a:ext cx="5595226" cy="1560585"/>
          </a:xfrm>
        </p:spPr>
        <p:txBody>
          <a:bodyPr/>
          <a:lstStyle/>
          <a:p>
            <a:r>
              <a:rPr lang="en-US" dirty="0"/>
              <a:t>Background</a:t>
            </a:r>
          </a:p>
          <a:p>
            <a:r>
              <a:rPr lang="en-US" dirty="0"/>
              <a:t>&amp;</a:t>
            </a:r>
          </a:p>
          <a:p>
            <a:r>
              <a:rPr lang="en-US" dirty="0"/>
              <a:t>Introduction </a:t>
            </a:r>
          </a:p>
        </p:txBody>
      </p:sp>
    </p:spTree>
    <p:extLst>
      <p:ext uri="{BB962C8B-B14F-4D97-AF65-F5344CB8AC3E}">
        <p14:creationId xmlns:p14="http://schemas.microsoft.com/office/powerpoint/2010/main" val="11918188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ARIMA</a:t>
            </a:r>
          </a:p>
        </p:txBody>
      </p:sp>
      <p:pic>
        <p:nvPicPr>
          <p:cNvPr id="7" name="Picture 6">
            <a:extLst>
              <a:ext uri="{FF2B5EF4-FFF2-40B4-BE49-F238E27FC236}">
                <a16:creationId xmlns:a16="http://schemas.microsoft.com/office/drawing/2014/main" id="{B956D4B5-EAFF-071A-B575-440E3378C33D}"/>
              </a:ext>
            </a:extLst>
          </p:cNvPr>
          <p:cNvPicPr>
            <a:picLocks noChangeAspect="1"/>
          </p:cNvPicPr>
          <p:nvPr/>
        </p:nvPicPr>
        <p:blipFill>
          <a:blip r:embed="rId3"/>
          <a:stretch>
            <a:fillRect/>
          </a:stretch>
        </p:blipFill>
        <p:spPr>
          <a:xfrm>
            <a:off x="697238" y="2141263"/>
            <a:ext cx="6607927" cy="2575473"/>
          </a:xfrm>
          <a:prstGeom prst="rect">
            <a:avLst/>
          </a:prstGeom>
        </p:spPr>
      </p:pic>
      <p:pic>
        <p:nvPicPr>
          <p:cNvPr id="5" name="Picture 4">
            <a:extLst>
              <a:ext uri="{FF2B5EF4-FFF2-40B4-BE49-F238E27FC236}">
                <a16:creationId xmlns:a16="http://schemas.microsoft.com/office/drawing/2014/main" id="{19A91224-5B21-DB7A-B297-18EF24E0A9BA}"/>
              </a:ext>
            </a:extLst>
          </p:cNvPr>
          <p:cNvPicPr>
            <a:picLocks noChangeAspect="1"/>
          </p:cNvPicPr>
          <p:nvPr/>
        </p:nvPicPr>
        <p:blipFill>
          <a:blip r:embed="rId4"/>
          <a:stretch>
            <a:fillRect/>
          </a:stretch>
        </p:blipFill>
        <p:spPr>
          <a:xfrm>
            <a:off x="2061825" y="1346606"/>
            <a:ext cx="5243340" cy="5326539"/>
          </a:xfrm>
          <a:prstGeom prst="rect">
            <a:avLst/>
          </a:prstGeom>
        </p:spPr>
      </p:pic>
    </p:spTree>
    <p:extLst>
      <p:ext uri="{BB962C8B-B14F-4D97-AF65-F5344CB8AC3E}">
        <p14:creationId xmlns:p14="http://schemas.microsoft.com/office/powerpoint/2010/main" val="3313151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ARIMA</a:t>
            </a:r>
          </a:p>
        </p:txBody>
      </p:sp>
      <p:pic>
        <p:nvPicPr>
          <p:cNvPr id="9" name="Picture 8">
            <a:extLst>
              <a:ext uri="{FF2B5EF4-FFF2-40B4-BE49-F238E27FC236}">
                <a16:creationId xmlns:a16="http://schemas.microsoft.com/office/drawing/2014/main" id="{DBC0BCCF-ACB3-9D77-9C8A-588B8B2C0282}"/>
              </a:ext>
            </a:extLst>
          </p:cNvPr>
          <p:cNvPicPr>
            <a:picLocks noChangeAspect="1"/>
          </p:cNvPicPr>
          <p:nvPr/>
        </p:nvPicPr>
        <p:blipFill>
          <a:blip r:embed="rId3"/>
          <a:stretch>
            <a:fillRect/>
          </a:stretch>
        </p:blipFill>
        <p:spPr>
          <a:xfrm>
            <a:off x="1681171" y="1049743"/>
            <a:ext cx="6319830" cy="5808255"/>
          </a:xfrm>
          <a:prstGeom prst="rect">
            <a:avLst/>
          </a:prstGeom>
        </p:spPr>
      </p:pic>
    </p:spTree>
    <p:extLst>
      <p:ext uri="{BB962C8B-B14F-4D97-AF65-F5344CB8AC3E}">
        <p14:creationId xmlns:p14="http://schemas.microsoft.com/office/powerpoint/2010/main" val="3908400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pic>
        <p:nvPicPr>
          <p:cNvPr id="7" name="Picture 6" descr="Chart&#10;&#10;Description automatically generated">
            <a:extLst>
              <a:ext uri="{FF2B5EF4-FFF2-40B4-BE49-F238E27FC236}">
                <a16:creationId xmlns:a16="http://schemas.microsoft.com/office/drawing/2014/main" id="{727906EE-52DC-0D8B-5AB4-9B85EAC2845B}"/>
              </a:ext>
            </a:extLst>
          </p:cNvPr>
          <p:cNvPicPr>
            <a:picLocks noChangeAspect="1"/>
          </p:cNvPicPr>
          <p:nvPr/>
        </p:nvPicPr>
        <p:blipFill>
          <a:blip r:embed="rId3"/>
          <a:stretch>
            <a:fillRect/>
          </a:stretch>
        </p:blipFill>
        <p:spPr>
          <a:xfrm>
            <a:off x="522434" y="1784195"/>
            <a:ext cx="7762922" cy="4001506"/>
          </a:xfrm>
          <a:prstGeom prst="rect">
            <a:avLst/>
          </a:prstGeom>
        </p:spPr>
      </p:pic>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accent4">
                    <a:lumMod val="75000"/>
                  </a:schemeClr>
                </a:solidFill>
              </a:rPr>
              <a:t>ARIMA</a:t>
            </a:r>
            <a:endParaRPr lang="en-US" dirty="0">
              <a:solidFill>
                <a:schemeClr val="accent4">
                  <a:lumMod val="75000"/>
                </a:schemeClr>
              </a:solidFill>
            </a:endParaRPr>
          </a:p>
        </p:txBody>
      </p:sp>
    </p:spTree>
    <p:extLst>
      <p:ext uri="{BB962C8B-B14F-4D97-AF65-F5344CB8AC3E}">
        <p14:creationId xmlns:p14="http://schemas.microsoft.com/office/powerpoint/2010/main" val="17255868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accent4">
                    <a:lumMod val="75000"/>
                  </a:schemeClr>
                </a:solidFill>
              </a:rPr>
              <a:t>ARIMA</a:t>
            </a:r>
            <a:endParaRPr lang="en-US" dirty="0">
              <a:solidFill>
                <a:schemeClr val="accent4">
                  <a:lumMod val="75000"/>
                </a:schemeClr>
              </a:solidFill>
            </a:endParaRPr>
          </a:p>
        </p:txBody>
      </p:sp>
      <p:pic>
        <p:nvPicPr>
          <p:cNvPr id="5" name="Picture 4" descr="Chart, line chart&#10;&#10;Description automatically generated">
            <a:extLst>
              <a:ext uri="{FF2B5EF4-FFF2-40B4-BE49-F238E27FC236}">
                <a16:creationId xmlns:a16="http://schemas.microsoft.com/office/drawing/2014/main" id="{8183E992-B264-D67B-7E99-1A096EA1C00F}"/>
              </a:ext>
            </a:extLst>
          </p:cNvPr>
          <p:cNvPicPr>
            <a:picLocks noChangeAspect="1"/>
          </p:cNvPicPr>
          <p:nvPr/>
        </p:nvPicPr>
        <p:blipFill>
          <a:blip r:embed="rId3"/>
          <a:stretch>
            <a:fillRect/>
          </a:stretch>
        </p:blipFill>
        <p:spPr>
          <a:xfrm>
            <a:off x="598263" y="1739590"/>
            <a:ext cx="7330253" cy="3778481"/>
          </a:xfrm>
          <a:prstGeom prst="rect">
            <a:avLst/>
          </a:prstGeom>
        </p:spPr>
      </p:pic>
    </p:spTree>
    <p:extLst>
      <p:ext uri="{BB962C8B-B14F-4D97-AF65-F5344CB8AC3E}">
        <p14:creationId xmlns:p14="http://schemas.microsoft.com/office/powerpoint/2010/main" val="8055351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ARIMA</a:t>
            </a:r>
          </a:p>
        </p:txBody>
      </p:sp>
      <p:pic>
        <p:nvPicPr>
          <p:cNvPr id="4" name="Picture 3" descr="Chart, line chart&#10;&#10;Description automatically generated">
            <a:extLst>
              <a:ext uri="{FF2B5EF4-FFF2-40B4-BE49-F238E27FC236}">
                <a16:creationId xmlns:a16="http://schemas.microsoft.com/office/drawing/2014/main" id="{6DD8F775-899A-27A8-9642-0C2EEF452D25}"/>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t="14334"/>
          <a:stretch/>
        </p:blipFill>
        <p:spPr>
          <a:xfrm>
            <a:off x="74873" y="2237195"/>
            <a:ext cx="8035930" cy="3548506"/>
          </a:xfrm>
          <a:prstGeom prst="rect">
            <a:avLst/>
          </a:prstGeom>
        </p:spPr>
      </p:pic>
      <p:grpSp>
        <p:nvGrpSpPr>
          <p:cNvPr id="16" name="Group 15">
            <a:extLst>
              <a:ext uri="{FF2B5EF4-FFF2-40B4-BE49-F238E27FC236}">
                <a16:creationId xmlns:a16="http://schemas.microsoft.com/office/drawing/2014/main" id="{D296C56F-1107-B9FC-BA4E-561B69ACDFBB}"/>
              </a:ext>
            </a:extLst>
          </p:cNvPr>
          <p:cNvGrpSpPr/>
          <p:nvPr/>
        </p:nvGrpSpPr>
        <p:grpSpPr>
          <a:xfrm>
            <a:off x="401445" y="1797358"/>
            <a:ext cx="8073107" cy="512306"/>
            <a:chOff x="289932" y="1489581"/>
            <a:chExt cx="8073107" cy="512306"/>
          </a:xfrm>
        </p:grpSpPr>
        <p:sp>
          <p:nvSpPr>
            <p:cNvPr id="9" name="Rectangle 3">
              <a:extLst>
                <a:ext uri="{FF2B5EF4-FFF2-40B4-BE49-F238E27FC236}">
                  <a16:creationId xmlns:a16="http://schemas.microsoft.com/office/drawing/2014/main" id="{CCF43D3E-E930-9974-3F38-8211D65334AA}"/>
                </a:ext>
              </a:extLst>
            </p:cNvPr>
            <p:cNvSpPr>
              <a:spLocks noChangeArrowheads="1"/>
            </p:cNvSpPr>
            <p:nvPr/>
          </p:nvSpPr>
          <p:spPr bwMode="auto">
            <a:xfrm>
              <a:off x="289932" y="1489581"/>
              <a:ext cx="8073107"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1A2A4F"/>
                  </a:solidFill>
                  <a:effectLst/>
                </a:rPr>
                <a:t>Actual vs Predicted Mean Torque Values per Part using ARIMA with Values 35-37 Forecasted </a:t>
              </a:r>
            </a:p>
          </p:txBody>
        </p:sp>
        <p:sp>
          <p:nvSpPr>
            <p:cNvPr id="15" name="TextBox 14">
              <a:extLst>
                <a:ext uri="{FF2B5EF4-FFF2-40B4-BE49-F238E27FC236}">
                  <a16:creationId xmlns:a16="http://schemas.microsoft.com/office/drawing/2014/main" id="{A4477404-4A01-6439-6B1F-B6BE9CA60177}"/>
                </a:ext>
              </a:extLst>
            </p:cNvPr>
            <p:cNvSpPr txBox="1"/>
            <p:nvPr/>
          </p:nvSpPr>
          <p:spPr>
            <a:xfrm>
              <a:off x="289932" y="1724888"/>
              <a:ext cx="4572000" cy="276999"/>
            </a:xfrm>
            <a:prstGeom prst="rect">
              <a:avLst/>
            </a:prstGeom>
            <a:noFill/>
          </p:spPr>
          <p:txBody>
            <a:bodyPr wrap="square">
              <a:spAutoFit/>
            </a:bodyPr>
            <a:lstStyle/>
            <a:p>
              <a:r>
                <a:rPr lang="fr-FR" sz="1200" dirty="0">
                  <a:solidFill>
                    <a:srgbClr val="1A2A4F"/>
                  </a:solidFill>
                </a:rPr>
                <a:t>(p=1, d=0, q=0)</a:t>
              </a:r>
            </a:p>
          </p:txBody>
        </p:sp>
      </p:grpSp>
    </p:spTree>
    <p:extLst>
      <p:ext uri="{BB962C8B-B14F-4D97-AF65-F5344CB8AC3E}">
        <p14:creationId xmlns:p14="http://schemas.microsoft.com/office/powerpoint/2010/main" val="12928807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Neural Networks</a:t>
            </a:r>
          </a:p>
        </p:txBody>
      </p:sp>
      <p:pic>
        <p:nvPicPr>
          <p:cNvPr id="10" name="Picture 9" descr="Chart&#10;&#10;Description automatically generated">
            <a:extLst>
              <a:ext uri="{FF2B5EF4-FFF2-40B4-BE49-F238E27FC236}">
                <a16:creationId xmlns:a16="http://schemas.microsoft.com/office/drawing/2014/main" id="{733DFEC8-9035-8FC0-6737-C1D83F63D31E}"/>
              </a:ext>
            </a:extLst>
          </p:cNvPr>
          <p:cNvPicPr>
            <a:picLocks noChangeAspect="1"/>
          </p:cNvPicPr>
          <p:nvPr/>
        </p:nvPicPr>
        <p:blipFill>
          <a:blip r:embed="rId3"/>
          <a:stretch>
            <a:fillRect/>
          </a:stretch>
        </p:blipFill>
        <p:spPr>
          <a:xfrm>
            <a:off x="267630" y="1758602"/>
            <a:ext cx="7694341" cy="4049653"/>
          </a:xfrm>
          <a:prstGeom prst="rect">
            <a:avLst/>
          </a:prstGeom>
        </p:spPr>
      </p:pic>
      <p:sp>
        <p:nvSpPr>
          <p:cNvPr id="14" name="Oval 13">
            <a:extLst>
              <a:ext uri="{FF2B5EF4-FFF2-40B4-BE49-F238E27FC236}">
                <a16:creationId xmlns:a16="http://schemas.microsoft.com/office/drawing/2014/main" id="{0185625C-80B1-674F-F015-783CB1F43F5E}"/>
              </a:ext>
            </a:extLst>
          </p:cNvPr>
          <p:cNvSpPr/>
          <p:nvPr/>
        </p:nvSpPr>
        <p:spPr>
          <a:xfrm>
            <a:off x="5887844" y="3492887"/>
            <a:ext cx="858644" cy="45162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descr="Chart, histogram&#10;&#10;Description automatically generated">
            <a:extLst>
              <a:ext uri="{FF2B5EF4-FFF2-40B4-BE49-F238E27FC236}">
                <a16:creationId xmlns:a16="http://schemas.microsoft.com/office/drawing/2014/main" id="{B70A7277-DC38-C7A4-1341-CEF867BA29A9}"/>
              </a:ext>
            </a:extLst>
          </p:cNvPr>
          <p:cNvPicPr>
            <a:picLocks noChangeAspect="1"/>
          </p:cNvPicPr>
          <p:nvPr/>
        </p:nvPicPr>
        <p:blipFill rotWithShape="1">
          <a:blip r:embed="rId4"/>
          <a:srcRect t="11155" r="15689"/>
          <a:stretch/>
        </p:blipFill>
        <p:spPr>
          <a:xfrm>
            <a:off x="4207387" y="2745522"/>
            <a:ext cx="4323654" cy="2397977"/>
          </a:xfrm>
          <a:prstGeom prst="ellipse">
            <a:avLst/>
          </a:prstGeom>
          <a:ln w="952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133301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par>
                          <p:cTn id="11" fill="hold">
                            <p:stCondLst>
                              <p:cond delay="0"/>
                            </p:stCondLst>
                            <p:childTnLst>
                              <p:par>
                                <p:cTn id="12" presetID="53" presetClass="entr" presetSubtype="16"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Neural Networks</a:t>
            </a:r>
          </a:p>
        </p:txBody>
      </p:sp>
      <p:grpSp>
        <p:nvGrpSpPr>
          <p:cNvPr id="14" name="Group 13">
            <a:extLst>
              <a:ext uri="{FF2B5EF4-FFF2-40B4-BE49-F238E27FC236}">
                <a16:creationId xmlns:a16="http://schemas.microsoft.com/office/drawing/2014/main" id="{9CD7F444-9FBA-9E9E-2DC8-F519E7B8D42B}"/>
              </a:ext>
            </a:extLst>
          </p:cNvPr>
          <p:cNvGrpSpPr/>
          <p:nvPr/>
        </p:nvGrpSpPr>
        <p:grpSpPr>
          <a:xfrm>
            <a:off x="801750" y="1450464"/>
            <a:ext cx="3637140" cy="2275603"/>
            <a:chOff x="801750" y="1450464"/>
            <a:chExt cx="3637140" cy="2275603"/>
          </a:xfrm>
        </p:grpSpPr>
        <p:pic>
          <p:nvPicPr>
            <p:cNvPr id="4" name="Picture 3">
              <a:extLst>
                <a:ext uri="{FF2B5EF4-FFF2-40B4-BE49-F238E27FC236}">
                  <a16:creationId xmlns:a16="http://schemas.microsoft.com/office/drawing/2014/main" id="{35942AB4-DA36-230A-88E8-CAB17AD9B157}"/>
                </a:ext>
              </a:extLst>
            </p:cNvPr>
            <p:cNvPicPr>
              <a:picLocks noChangeAspect="1"/>
            </p:cNvPicPr>
            <p:nvPr/>
          </p:nvPicPr>
          <p:blipFill>
            <a:blip r:embed="rId3"/>
            <a:stretch>
              <a:fillRect/>
            </a:stretch>
          </p:blipFill>
          <p:spPr>
            <a:xfrm>
              <a:off x="801750" y="1450464"/>
              <a:ext cx="3637140" cy="2275603"/>
            </a:xfrm>
            <a:prstGeom prst="rect">
              <a:avLst/>
            </a:prstGeom>
            <a:ln>
              <a:solidFill>
                <a:schemeClr val="tx1"/>
              </a:solidFill>
            </a:ln>
          </p:spPr>
        </p:pic>
        <p:sp>
          <p:nvSpPr>
            <p:cNvPr id="2" name="TextBox 1">
              <a:extLst>
                <a:ext uri="{FF2B5EF4-FFF2-40B4-BE49-F238E27FC236}">
                  <a16:creationId xmlns:a16="http://schemas.microsoft.com/office/drawing/2014/main" id="{E104FBAB-C103-686A-5792-CAA510C8667F}"/>
                </a:ext>
              </a:extLst>
            </p:cNvPr>
            <p:cNvSpPr txBox="1"/>
            <p:nvPr/>
          </p:nvSpPr>
          <p:spPr>
            <a:xfrm>
              <a:off x="1304692" y="1461615"/>
              <a:ext cx="1516566" cy="369332"/>
            </a:xfrm>
            <a:prstGeom prst="rect">
              <a:avLst/>
            </a:prstGeom>
            <a:noFill/>
          </p:spPr>
          <p:txBody>
            <a:bodyPr wrap="square" rtlCol="0">
              <a:spAutoFit/>
            </a:bodyPr>
            <a:lstStyle/>
            <a:p>
              <a:r>
                <a:rPr lang="en-US" dirty="0"/>
                <a:t>LSTM</a:t>
              </a:r>
              <a:endParaRPr lang="en-GB" dirty="0"/>
            </a:p>
          </p:txBody>
        </p:sp>
      </p:grpSp>
      <p:grpSp>
        <p:nvGrpSpPr>
          <p:cNvPr id="13" name="Group 12">
            <a:extLst>
              <a:ext uri="{FF2B5EF4-FFF2-40B4-BE49-F238E27FC236}">
                <a16:creationId xmlns:a16="http://schemas.microsoft.com/office/drawing/2014/main" id="{03B4B995-8915-6626-0BB4-62278AB0B94C}"/>
              </a:ext>
            </a:extLst>
          </p:cNvPr>
          <p:cNvGrpSpPr/>
          <p:nvPr/>
        </p:nvGrpSpPr>
        <p:grpSpPr>
          <a:xfrm>
            <a:off x="4438890" y="1450464"/>
            <a:ext cx="3524085" cy="2275603"/>
            <a:chOff x="4438890" y="1450464"/>
            <a:chExt cx="3524085" cy="2275603"/>
          </a:xfrm>
        </p:grpSpPr>
        <p:pic>
          <p:nvPicPr>
            <p:cNvPr id="5" name="Picture 4">
              <a:extLst>
                <a:ext uri="{FF2B5EF4-FFF2-40B4-BE49-F238E27FC236}">
                  <a16:creationId xmlns:a16="http://schemas.microsoft.com/office/drawing/2014/main" id="{DD660FAA-4BDA-DD38-9A7E-0409E2CA94E5}"/>
                </a:ext>
              </a:extLst>
            </p:cNvPr>
            <p:cNvPicPr>
              <a:picLocks noChangeAspect="1"/>
            </p:cNvPicPr>
            <p:nvPr/>
          </p:nvPicPr>
          <p:blipFill>
            <a:blip r:embed="rId4"/>
            <a:stretch>
              <a:fillRect/>
            </a:stretch>
          </p:blipFill>
          <p:spPr>
            <a:xfrm>
              <a:off x="4438890" y="1450464"/>
              <a:ext cx="3524085" cy="2275603"/>
            </a:xfrm>
            <a:prstGeom prst="rect">
              <a:avLst/>
            </a:prstGeom>
            <a:ln>
              <a:solidFill>
                <a:schemeClr val="tx1"/>
              </a:solidFill>
            </a:ln>
          </p:spPr>
        </p:pic>
        <p:sp>
          <p:nvSpPr>
            <p:cNvPr id="9" name="TextBox 8">
              <a:extLst>
                <a:ext uri="{FF2B5EF4-FFF2-40B4-BE49-F238E27FC236}">
                  <a16:creationId xmlns:a16="http://schemas.microsoft.com/office/drawing/2014/main" id="{A51C0F27-D8C9-4BA1-1E29-543566581EAD}"/>
                </a:ext>
              </a:extLst>
            </p:cNvPr>
            <p:cNvSpPr txBox="1"/>
            <p:nvPr/>
          </p:nvSpPr>
          <p:spPr>
            <a:xfrm>
              <a:off x="4941832" y="1461615"/>
              <a:ext cx="1516566" cy="369332"/>
            </a:xfrm>
            <a:prstGeom prst="rect">
              <a:avLst/>
            </a:prstGeom>
            <a:noFill/>
          </p:spPr>
          <p:txBody>
            <a:bodyPr wrap="square" rtlCol="0">
              <a:spAutoFit/>
            </a:bodyPr>
            <a:lstStyle/>
            <a:p>
              <a:r>
                <a:rPr lang="en-US" dirty="0"/>
                <a:t>BiLSTM</a:t>
              </a:r>
              <a:endParaRPr lang="en-GB" dirty="0"/>
            </a:p>
          </p:txBody>
        </p:sp>
      </p:grpSp>
      <p:grpSp>
        <p:nvGrpSpPr>
          <p:cNvPr id="15" name="Group 14">
            <a:extLst>
              <a:ext uri="{FF2B5EF4-FFF2-40B4-BE49-F238E27FC236}">
                <a16:creationId xmlns:a16="http://schemas.microsoft.com/office/drawing/2014/main" id="{652E15FD-75EC-E852-9553-9C9F9FE40055}"/>
              </a:ext>
            </a:extLst>
          </p:cNvPr>
          <p:cNvGrpSpPr/>
          <p:nvPr/>
        </p:nvGrpSpPr>
        <p:grpSpPr>
          <a:xfrm>
            <a:off x="801750" y="3726067"/>
            <a:ext cx="3637140" cy="2275603"/>
            <a:chOff x="801750" y="3726067"/>
            <a:chExt cx="3637140" cy="2275603"/>
          </a:xfrm>
        </p:grpSpPr>
        <p:pic>
          <p:nvPicPr>
            <p:cNvPr id="7" name="Picture 6" descr="Chart, line chart&#10;&#10;Description automatically generated">
              <a:extLst>
                <a:ext uri="{FF2B5EF4-FFF2-40B4-BE49-F238E27FC236}">
                  <a16:creationId xmlns:a16="http://schemas.microsoft.com/office/drawing/2014/main" id="{ADCDDCC8-FBB1-FABD-5E54-F330BE5A5580}"/>
                </a:ext>
              </a:extLst>
            </p:cNvPr>
            <p:cNvPicPr>
              <a:picLocks noChangeAspect="1"/>
            </p:cNvPicPr>
            <p:nvPr/>
          </p:nvPicPr>
          <p:blipFill rotWithShape="1">
            <a:blip r:embed="rId5">
              <a:extLst>
                <a:ext uri="{28A0092B-C50C-407E-A947-70E740481C1C}">
                  <a14:useLocalDpi xmlns:a14="http://schemas.microsoft.com/office/drawing/2010/main" val="0"/>
                </a:ext>
              </a:extLst>
            </a:blip>
            <a:srcRect t="11166"/>
            <a:stretch/>
          </p:blipFill>
          <p:spPr>
            <a:xfrm>
              <a:off x="801750" y="3726067"/>
              <a:ext cx="3637140" cy="2275603"/>
            </a:xfrm>
            <a:prstGeom prst="rect">
              <a:avLst/>
            </a:prstGeom>
            <a:ln>
              <a:solidFill>
                <a:schemeClr val="tx1"/>
              </a:solidFill>
            </a:ln>
          </p:spPr>
        </p:pic>
        <p:sp>
          <p:nvSpPr>
            <p:cNvPr id="10" name="TextBox 9">
              <a:extLst>
                <a:ext uri="{FF2B5EF4-FFF2-40B4-BE49-F238E27FC236}">
                  <a16:creationId xmlns:a16="http://schemas.microsoft.com/office/drawing/2014/main" id="{F7ECB870-80F0-F9D7-66AD-3C51A9AF1334}"/>
                </a:ext>
              </a:extLst>
            </p:cNvPr>
            <p:cNvSpPr txBox="1"/>
            <p:nvPr/>
          </p:nvSpPr>
          <p:spPr>
            <a:xfrm>
              <a:off x="1304692" y="3764265"/>
              <a:ext cx="1516566" cy="369332"/>
            </a:xfrm>
            <a:prstGeom prst="rect">
              <a:avLst/>
            </a:prstGeom>
            <a:noFill/>
          </p:spPr>
          <p:txBody>
            <a:bodyPr wrap="square" rtlCol="0">
              <a:spAutoFit/>
            </a:bodyPr>
            <a:lstStyle/>
            <a:p>
              <a:r>
                <a:rPr lang="en-US" dirty="0"/>
                <a:t>GRU</a:t>
              </a:r>
              <a:endParaRPr lang="en-GB" dirty="0"/>
            </a:p>
          </p:txBody>
        </p:sp>
      </p:grpSp>
      <p:grpSp>
        <p:nvGrpSpPr>
          <p:cNvPr id="8" name="Group 7">
            <a:extLst>
              <a:ext uri="{FF2B5EF4-FFF2-40B4-BE49-F238E27FC236}">
                <a16:creationId xmlns:a16="http://schemas.microsoft.com/office/drawing/2014/main" id="{31FDC6A9-FECF-F8BF-0E42-2CFF26B3A42B}"/>
              </a:ext>
            </a:extLst>
          </p:cNvPr>
          <p:cNvGrpSpPr/>
          <p:nvPr/>
        </p:nvGrpSpPr>
        <p:grpSpPr>
          <a:xfrm>
            <a:off x="4438890" y="3726067"/>
            <a:ext cx="3524085" cy="2275603"/>
            <a:chOff x="4438890" y="3726067"/>
            <a:chExt cx="3524085" cy="2275603"/>
          </a:xfrm>
        </p:grpSpPr>
        <p:pic>
          <p:nvPicPr>
            <p:cNvPr id="6" name="Picture 5">
              <a:extLst>
                <a:ext uri="{FF2B5EF4-FFF2-40B4-BE49-F238E27FC236}">
                  <a16:creationId xmlns:a16="http://schemas.microsoft.com/office/drawing/2014/main" id="{0FAE0696-14EC-0673-324D-455A0DCC5136}"/>
                </a:ext>
              </a:extLst>
            </p:cNvPr>
            <p:cNvPicPr>
              <a:picLocks noChangeAspect="1"/>
            </p:cNvPicPr>
            <p:nvPr/>
          </p:nvPicPr>
          <p:blipFill>
            <a:blip r:embed="rId6"/>
            <a:stretch>
              <a:fillRect/>
            </a:stretch>
          </p:blipFill>
          <p:spPr>
            <a:xfrm>
              <a:off x="4438890" y="3726067"/>
              <a:ext cx="3524085" cy="2275603"/>
            </a:xfrm>
            <a:prstGeom prst="rect">
              <a:avLst/>
            </a:prstGeom>
            <a:ln>
              <a:solidFill>
                <a:schemeClr val="tx1"/>
              </a:solidFill>
            </a:ln>
          </p:spPr>
        </p:pic>
        <p:sp>
          <p:nvSpPr>
            <p:cNvPr id="12" name="TextBox 11">
              <a:extLst>
                <a:ext uri="{FF2B5EF4-FFF2-40B4-BE49-F238E27FC236}">
                  <a16:creationId xmlns:a16="http://schemas.microsoft.com/office/drawing/2014/main" id="{71035914-63C9-934C-BEC4-C43CA9345339}"/>
                </a:ext>
              </a:extLst>
            </p:cNvPr>
            <p:cNvSpPr txBox="1"/>
            <p:nvPr/>
          </p:nvSpPr>
          <p:spPr>
            <a:xfrm>
              <a:off x="4941832" y="3768194"/>
              <a:ext cx="1516566" cy="369332"/>
            </a:xfrm>
            <a:prstGeom prst="rect">
              <a:avLst/>
            </a:prstGeom>
            <a:noFill/>
          </p:spPr>
          <p:txBody>
            <a:bodyPr wrap="square" rtlCol="0">
              <a:spAutoFit/>
            </a:bodyPr>
            <a:lstStyle/>
            <a:p>
              <a:r>
                <a:rPr lang="en-US" dirty="0"/>
                <a:t>GRU #2</a:t>
              </a:r>
              <a:endParaRPr lang="en-GB" dirty="0"/>
            </a:p>
          </p:txBody>
        </p:sp>
      </p:grpSp>
    </p:spTree>
    <p:extLst>
      <p:ext uri="{BB962C8B-B14F-4D97-AF65-F5344CB8AC3E}">
        <p14:creationId xmlns:p14="http://schemas.microsoft.com/office/powerpoint/2010/main" val="250927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Hyperparameters</a:t>
            </a:r>
          </a:p>
        </p:txBody>
      </p:sp>
      <p:pic>
        <p:nvPicPr>
          <p:cNvPr id="6" name="Picture 5">
            <a:extLst>
              <a:ext uri="{FF2B5EF4-FFF2-40B4-BE49-F238E27FC236}">
                <a16:creationId xmlns:a16="http://schemas.microsoft.com/office/drawing/2014/main" id="{C8ABC24C-4A10-40BD-2D1F-A787D2A2C859}"/>
              </a:ext>
            </a:extLst>
          </p:cNvPr>
          <p:cNvPicPr>
            <a:picLocks noChangeAspect="1"/>
          </p:cNvPicPr>
          <p:nvPr/>
        </p:nvPicPr>
        <p:blipFill>
          <a:blip r:embed="rId3"/>
          <a:stretch>
            <a:fillRect/>
          </a:stretch>
        </p:blipFill>
        <p:spPr>
          <a:xfrm>
            <a:off x="976263" y="1576898"/>
            <a:ext cx="6462248" cy="4231358"/>
          </a:xfrm>
          <a:prstGeom prst="rect">
            <a:avLst/>
          </a:prstGeom>
        </p:spPr>
      </p:pic>
      <p:sp>
        <p:nvSpPr>
          <p:cNvPr id="8" name="Rectangle 7">
            <a:extLst>
              <a:ext uri="{FF2B5EF4-FFF2-40B4-BE49-F238E27FC236}">
                <a16:creationId xmlns:a16="http://schemas.microsoft.com/office/drawing/2014/main" id="{C29A0025-7640-06E9-70BF-BF79C5D3DCC4}"/>
              </a:ext>
            </a:extLst>
          </p:cNvPr>
          <p:cNvSpPr/>
          <p:nvPr/>
        </p:nvSpPr>
        <p:spPr>
          <a:xfrm>
            <a:off x="5386039" y="4259766"/>
            <a:ext cx="1973766" cy="323385"/>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36A297D4-6F8B-8E06-BFAE-7DBE81108818}"/>
              </a:ext>
            </a:extLst>
          </p:cNvPr>
          <p:cNvSpPr/>
          <p:nvPr/>
        </p:nvSpPr>
        <p:spPr>
          <a:xfrm>
            <a:off x="2771079" y="4246756"/>
            <a:ext cx="1973766" cy="323385"/>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F95CF096-2D8B-4BBC-E0FB-82AE75904BF8}"/>
              </a:ext>
            </a:extLst>
          </p:cNvPr>
          <p:cNvSpPr/>
          <p:nvPr/>
        </p:nvSpPr>
        <p:spPr>
          <a:xfrm>
            <a:off x="5386039" y="2652132"/>
            <a:ext cx="1973766" cy="48321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A76690AF-B1BB-369C-FF1B-5ABDD0CC5A43}"/>
              </a:ext>
            </a:extLst>
          </p:cNvPr>
          <p:cNvSpPr/>
          <p:nvPr/>
        </p:nvSpPr>
        <p:spPr>
          <a:xfrm>
            <a:off x="2771079" y="2639122"/>
            <a:ext cx="1973766" cy="48321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5861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3" grpId="0" animBg="1"/>
      <p:bldP spid="1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Reliability</a:t>
            </a:r>
          </a:p>
        </p:txBody>
      </p:sp>
      <p:pic>
        <p:nvPicPr>
          <p:cNvPr id="4" name="Picture 3" descr="Chart, line chart&#10;&#10;Description automatically generated">
            <a:extLst>
              <a:ext uri="{FF2B5EF4-FFF2-40B4-BE49-F238E27FC236}">
                <a16:creationId xmlns:a16="http://schemas.microsoft.com/office/drawing/2014/main" id="{404C4CE5-13B4-B818-64F9-4F440F480DC1}"/>
              </a:ext>
            </a:extLst>
          </p:cNvPr>
          <p:cNvPicPr>
            <a:picLocks noChangeAspect="1"/>
          </p:cNvPicPr>
          <p:nvPr/>
        </p:nvPicPr>
        <p:blipFill>
          <a:blip r:embed="rId3"/>
          <a:stretch>
            <a:fillRect/>
          </a:stretch>
        </p:blipFill>
        <p:spPr>
          <a:xfrm>
            <a:off x="1426463" y="1513854"/>
            <a:ext cx="5305989" cy="3829064"/>
          </a:xfrm>
          <a:prstGeom prst="rect">
            <a:avLst/>
          </a:prstGeom>
        </p:spPr>
      </p:pic>
      <p:pic>
        <p:nvPicPr>
          <p:cNvPr id="6" name="Picture 5" descr="Chart, line chart&#10;&#10;Description automatically generated">
            <a:extLst>
              <a:ext uri="{FF2B5EF4-FFF2-40B4-BE49-F238E27FC236}">
                <a16:creationId xmlns:a16="http://schemas.microsoft.com/office/drawing/2014/main" id="{6C2614EA-CDF6-0342-F818-2B4ABBB97315}"/>
              </a:ext>
            </a:extLst>
          </p:cNvPr>
          <p:cNvPicPr>
            <a:picLocks noChangeAspect="1"/>
          </p:cNvPicPr>
          <p:nvPr/>
        </p:nvPicPr>
        <p:blipFill>
          <a:blip r:embed="rId4"/>
          <a:stretch>
            <a:fillRect/>
          </a:stretch>
        </p:blipFill>
        <p:spPr>
          <a:xfrm>
            <a:off x="2155689" y="2107580"/>
            <a:ext cx="5305989" cy="3829064"/>
          </a:xfrm>
          <a:prstGeom prst="rect">
            <a:avLst/>
          </a:prstGeom>
        </p:spPr>
      </p:pic>
      <p:pic>
        <p:nvPicPr>
          <p:cNvPr id="8" name="Picture 7" descr="Chart, line chart&#10;&#10;Description automatically generated">
            <a:extLst>
              <a:ext uri="{FF2B5EF4-FFF2-40B4-BE49-F238E27FC236}">
                <a16:creationId xmlns:a16="http://schemas.microsoft.com/office/drawing/2014/main" id="{2CDE6F8A-5204-A126-676C-C1C07FB6B56F}"/>
              </a:ext>
            </a:extLst>
          </p:cNvPr>
          <p:cNvPicPr>
            <a:picLocks noChangeAspect="1"/>
          </p:cNvPicPr>
          <p:nvPr/>
        </p:nvPicPr>
        <p:blipFill>
          <a:blip r:embed="rId5"/>
          <a:stretch>
            <a:fillRect/>
          </a:stretch>
        </p:blipFill>
        <p:spPr>
          <a:xfrm>
            <a:off x="2884915" y="2709746"/>
            <a:ext cx="5305989" cy="3829064"/>
          </a:xfrm>
          <a:prstGeom prst="rect">
            <a:avLst/>
          </a:prstGeom>
        </p:spPr>
      </p:pic>
    </p:spTree>
    <p:extLst>
      <p:ext uri="{BB962C8B-B14F-4D97-AF65-F5344CB8AC3E}">
        <p14:creationId xmlns:p14="http://schemas.microsoft.com/office/powerpoint/2010/main" val="80472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1000"/>
                            </p:stCondLst>
                            <p:childTnLst>
                              <p:par>
                                <p:cTn id="9" presetID="10" presetClass="entr" presetSubtype="0" fill="hold" nodeType="afterEffect">
                                  <p:stCondLst>
                                    <p:cond delay="5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Repeatability</a:t>
            </a:r>
          </a:p>
        </p:txBody>
      </p:sp>
      <p:pic>
        <p:nvPicPr>
          <p:cNvPr id="5" name="Picture 4" descr="Chart, box and whisker chart&#10;&#10;Description automatically generated">
            <a:extLst>
              <a:ext uri="{FF2B5EF4-FFF2-40B4-BE49-F238E27FC236}">
                <a16:creationId xmlns:a16="http://schemas.microsoft.com/office/drawing/2014/main" id="{0839A18F-77CD-C703-2D91-5126EFC7732C}"/>
              </a:ext>
            </a:extLst>
          </p:cNvPr>
          <p:cNvPicPr>
            <a:picLocks noChangeAspect="1"/>
          </p:cNvPicPr>
          <p:nvPr/>
        </p:nvPicPr>
        <p:blipFill>
          <a:blip r:embed="rId3"/>
          <a:stretch>
            <a:fillRect/>
          </a:stretch>
        </p:blipFill>
        <p:spPr>
          <a:xfrm>
            <a:off x="697238" y="1489535"/>
            <a:ext cx="7020300" cy="5172853"/>
          </a:xfrm>
          <a:prstGeom prst="rect">
            <a:avLst/>
          </a:prstGeom>
        </p:spPr>
      </p:pic>
    </p:spTree>
    <p:extLst>
      <p:ext uri="{BB962C8B-B14F-4D97-AF65-F5344CB8AC3E}">
        <p14:creationId xmlns:p14="http://schemas.microsoft.com/office/powerpoint/2010/main" val="2317766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Introduction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Background to problem</a:t>
            </a:r>
          </a:p>
        </p:txBody>
      </p:sp>
      <p:sp>
        <p:nvSpPr>
          <p:cNvPr id="12" name="TextBox 11">
            <a:extLst>
              <a:ext uri="{FF2B5EF4-FFF2-40B4-BE49-F238E27FC236}">
                <a16:creationId xmlns:a16="http://schemas.microsoft.com/office/drawing/2014/main" id="{3AA1DF2D-99D8-9487-6B8C-FDD5D94719F1}"/>
              </a:ext>
            </a:extLst>
          </p:cNvPr>
          <p:cNvSpPr txBox="1"/>
          <p:nvPr/>
        </p:nvSpPr>
        <p:spPr>
          <a:xfrm>
            <a:off x="1866901" y="6433745"/>
            <a:ext cx="6826292" cy="415498"/>
          </a:xfrm>
          <a:prstGeom prst="rect">
            <a:avLst/>
          </a:prstGeom>
          <a:noFill/>
        </p:spPr>
        <p:txBody>
          <a:bodyPr wrap="square">
            <a:spAutoFit/>
          </a:bodyPr>
          <a:lstStyle/>
          <a:p>
            <a:pPr marL="228600" indent="-228600">
              <a:buAutoNum type="arabicPeriod"/>
            </a:pPr>
            <a:r>
              <a:rPr lang="en-GB" sz="700" dirty="0">
                <a:hlinkClick r:id="rId3"/>
              </a:rPr>
              <a:t>https://assets.publishing.service.gov.uk/government/uploads/system/uploads/attachment_data/file/655570/20171027_MadeSmarter_FINAL_DIGITAL.pdf</a:t>
            </a:r>
          </a:p>
          <a:p>
            <a:pPr marL="228600" indent="-228600">
              <a:buAutoNum type="arabicPeriod"/>
            </a:pPr>
            <a:r>
              <a:rPr lang="en-GB" sz="700" dirty="0">
                <a:hlinkClick r:id="rId3"/>
              </a:rPr>
              <a:t>https://www.madesmarter.uk/media/zooczmkg/connected_factory_report-final.pdf</a:t>
            </a:r>
            <a:endParaRPr lang="en-GB" sz="700" dirty="0"/>
          </a:p>
          <a:p>
            <a:pPr marL="228600" indent="-228600">
              <a:buAutoNum type="arabicPeriod"/>
            </a:pPr>
            <a:endParaRPr lang="en-GB" sz="700" dirty="0"/>
          </a:p>
        </p:txBody>
      </p:sp>
      <p:pic>
        <p:nvPicPr>
          <p:cNvPr id="14" name="Picture 13">
            <a:extLst>
              <a:ext uri="{FF2B5EF4-FFF2-40B4-BE49-F238E27FC236}">
                <a16:creationId xmlns:a16="http://schemas.microsoft.com/office/drawing/2014/main" id="{10651997-9925-D641-4ED2-0931064D2AD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186188" y="1573559"/>
            <a:ext cx="3996679" cy="2171424"/>
          </a:xfrm>
          <a:prstGeom prst="rect">
            <a:avLst/>
          </a:prstGeom>
        </p:spPr>
      </p:pic>
      <p:grpSp>
        <p:nvGrpSpPr>
          <p:cNvPr id="19" name="Group 18">
            <a:extLst>
              <a:ext uri="{FF2B5EF4-FFF2-40B4-BE49-F238E27FC236}">
                <a16:creationId xmlns:a16="http://schemas.microsoft.com/office/drawing/2014/main" id="{56F1B3DA-C178-6A0A-5D29-B77353C8AECC}"/>
              </a:ext>
            </a:extLst>
          </p:cNvPr>
          <p:cNvGrpSpPr/>
          <p:nvPr/>
        </p:nvGrpSpPr>
        <p:grpSpPr>
          <a:xfrm>
            <a:off x="524000" y="3999333"/>
            <a:ext cx="3321053" cy="1559347"/>
            <a:chOff x="602869" y="4122621"/>
            <a:chExt cx="3321053" cy="1559347"/>
          </a:xfrm>
        </p:grpSpPr>
        <p:pic>
          <p:nvPicPr>
            <p:cNvPr id="9" name="Picture 8">
              <a:extLst>
                <a:ext uri="{FF2B5EF4-FFF2-40B4-BE49-F238E27FC236}">
                  <a16:creationId xmlns:a16="http://schemas.microsoft.com/office/drawing/2014/main" id="{46E884CF-BFAA-7ECA-FE6C-63D63F13DFF7}"/>
                </a:ext>
              </a:extLst>
            </p:cNvPr>
            <p:cNvPicPr>
              <a:picLocks noChangeAspect="1"/>
            </p:cNvPicPr>
            <p:nvPr/>
          </p:nvPicPr>
          <p:blipFill>
            <a:blip r:embed="rId6"/>
            <a:stretch>
              <a:fillRect/>
            </a:stretch>
          </p:blipFill>
          <p:spPr>
            <a:xfrm>
              <a:off x="602869" y="4122621"/>
              <a:ext cx="3321053" cy="1559347"/>
            </a:xfrm>
            <a:prstGeom prst="rect">
              <a:avLst/>
            </a:prstGeom>
          </p:spPr>
        </p:pic>
        <p:sp>
          <p:nvSpPr>
            <p:cNvPr id="16" name="TextBox 15">
              <a:extLst>
                <a:ext uri="{FF2B5EF4-FFF2-40B4-BE49-F238E27FC236}">
                  <a16:creationId xmlns:a16="http://schemas.microsoft.com/office/drawing/2014/main" id="{35D1BB3D-5A0A-47C5-0205-CFB4AEDCDE8E}"/>
                </a:ext>
              </a:extLst>
            </p:cNvPr>
            <p:cNvSpPr txBox="1"/>
            <p:nvPr/>
          </p:nvSpPr>
          <p:spPr>
            <a:xfrm>
              <a:off x="3362325" y="4921344"/>
              <a:ext cx="285750" cy="200055"/>
            </a:xfrm>
            <a:prstGeom prst="rect">
              <a:avLst/>
            </a:prstGeom>
            <a:noFill/>
          </p:spPr>
          <p:txBody>
            <a:bodyPr wrap="square">
              <a:spAutoFit/>
            </a:bodyPr>
            <a:lstStyle/>
            <a:p>
              <a:pPr algn="r"/>
              <a:r>
                <a:rPr lang="en-GB" sz="700" dirty="0"/>
                <a:t>2 </a:t>
              </a:r>
              <a:endParaRPr lang="en-GB" sz="700" dirty="0">
                <a:hlinkClick r:id="rId3"/>
              </a:endParaRPr>
            </a:p>
          </p:txBody>
        </p:sp>
      </p:grpSp>
      <p:pic>
        <p:nvPicPr>
          <p:cNvPr id="18" name="Picture 17">
            <a:extLst>
              <a:ext uri="{FF2B5EF4-FFF2-40B4-BE49-F238E27FC236}">
                <a16:creationId xmlns:a16="http://schemas.microsoft.com/office/drawing/2014/main" id="{834C328D-88CE-BBDB-9C9A-DDEF124A78E9}"/>
              </a:ext>
            </a:extLst>
          </p:cNvPr>
          <p:cNvPicPr>
            <a:picLocks noChangeAspect="1"/>
          </p:cNvPicPr>
          <p:nvPr/>
        </p:nvPicPr>
        <p:blipFill rotWithShape="1">
          <a:blip r:embed="rId7"/>
          <a:srcRect t="6555" r="39608"/>
          <a:stretch/>
        </p:blipFill>
        <p:spPr>
          <a:xfrm>
            <a:off x="4693918" y="1299920"/>
            <a:ext cx="3321053" cy="4612985"/>
          </a:xfrm>
          <a:prstGeom prst="rect">
            <a:avLst/>
          </a:prstGeom>
        </p:spPr>
      </p:pic>
      <p:sp>
        <p:nvSpPr>
          <p:cNvPr id="10" name="TextBox 9">
            <a:extLst>
              <a:ext uri="{FF2B5EF4-FFF2-40B4-BE49-F238E27FC236}">
                <a16:creationId xmlns:a16="http://schemas.microsoft.com/office/drawing/2014/main" id="{75DF7E6C-8BA9-C627-D8F4-1AAC9F20E33B}"/>
              </a:ext>
            </a:extLst>
          </p:cNvPr>
          <p:cNvSpPr txBox="1"/>
          <p:nvPr/>
        </p:nvSpPr>
        <p:spPr>
          <a:xfrm>
            <a:off x="3921637" y="1570587"/>
            <a:ext cx="285750" cy="200055"/>
          </a:xfrm>
          <a:prstGeom prst="rect">
            <a:avLst/>
          </a:prstGeom>
          <a:noFill/>
        </p:spPr>
        <p:txBody>
          <a:bodyPr wrap="square">
            <a:spAutoFit/>
          </a:bodyPr>
          <a:lstStyle/>
          <a:p>
            <a:pPr algn="r"/>
            <a:r>
              <a:rPr lang="en-US" sz="700" dirty="0"/>
              <a:t>1</a:t>
            </a:r>
            <a:endParaRPr lang="en-GB" sz="700" dirty="0">
              <a:hlinkClick r:id="rId3"/>
            </a:endParaRPr>
          </a:p>
        </p:txBody>
      </p:sp>
      <p:sp>
        <p:nvSpPr>
          <p:cNvPr id="11" name="TextBox 10">
            <a:extLst>
              <a:ext uri="{FF2B5EF4-FFF2-40B4-BE49-F238E27FC236}">
                <a16:creationId xmlns:a16="http://schemas.microsoft.com/office/drawing/2014/main" id="{3D4AB5D2-EE49-B9A5-F933-CD5B10502340}"/>
              </a:ext>
            </a:extLst>
          </p:cNvPr>
          <p:cNvSpPr txBox="1"/>
          <p:nvPr/>
        </p:nvSpPr>
        <p:spPr>
          <a:xfrm>
            <a:off x="7729219" y="1328495"/>
            <a:ext cx="285750" cy="200055"/>
          </a:xfrm>
          <a:prstGeom prst="rect">
            <a:avLst/>
          </a:prstGeom>
          <a:noFill/>
        </p:spPr>
        <p:txBody>
          <a:bodyPr wrap="square">
            <a:spAutoFit/>
          </a:bodyPr>
          <a:lstStyle/>
          <a:p>
            <a:pPr algn="r"/>
            <a:r>
              <a:rPr lang="en-GB" sz="700" dirty="0"/>
              <a:t>1</a:t>
            </a:r>
            <a:endParaRPr lang="en-GB" sz="700" dirty="0">
              <a:hlinkClick r:id="rId3"/>
            </a:endParaRPr>
          </a:p>
        </p:txBody>
      </p:sp>
    </p:spTree>
    <p:extLst>
      <p:ext uri="{BB962C8B-B14F-4D97-AF65-F5344CB8AC3E}">
        <p14:creationId xmlns:p14="http://schemas.microsoft.com/office/powerpoint/2010/main" val="22527118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Summary of results</a:t>
            </a:r>
          </a:p>
        </p:txBody>
      </p:sp>
      <p:pic>
        <p:nvPicPr>
          <p:cNvPr id="6" name="Picture 5">
            <a:extLst>
              <a:ext uri="{FF2B5EF4-FFF2-40B4-BE49-F238E27FC236}">
                <a16:creationId xmlns:a16="http://schemas.microsoft.com/office/drawing/2014/main" id="{61F8C078-E162-1AB8-FB3A-E983B3F3BF81}"/>
              </a:ext>
            </a:extLst>
          </p:cNvPr>
          <p:cNvPicPr>
            <a:picLocks noChangeAspect="1"/>
          </p:cNvPicPr>
          <p:nvPr/>
        </p:nvPicPr>
        <p:blipFill>
          <a:blip r:embed="rId3"/>
          <a:stretch>
            <a:fillRect/>
          </a:stretch>
        </p:blipFill>
        <p:spPr>
          <a:xfrm>
            <a:off x="1493567" y="2324763"/>
            <a:ext cx="5231512" cy="2448539"/>
          </a:xfrm>
          <a:prstGeom prst="rect">
            <a:avLst/>
          </a:prstGeom>
        </p:spPr>
      </p:pic>
      <p:sp>
        <p:nvSpPr>
          <p:cNvPr id="7" name="Rectangle 6">
            <a:extLst>
              <a:ext uri="{FF2B5EF4-FFF2-40B4-BE49-F238E27FC236}">
                <a16:creationId xmlns:a16="http://schemas.microsoft.com/office/drawing/2014/main" id="{A74EB128-F26B-729A-DC56-D4859A45E278}"/>
              </a:ext>
            </a:extLst>
          </p:cNvPr>
          <p:cNvSpPr/>
          <p:nvPr/>
        </p:nvSpPr>
        <p:spPr>
          <a:xfrm>
            <a:off x="5988205" y="4482790"/>
            <a:ext cx="736874" cy="29051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892707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D8FB2D72-FBD8-DE42-2B0E-96B2BE902889}"/>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b="4099"/>
          <a:stretch/>
        </p:blipFill>
        <p:spPr>
          <a:xfrm>
            <a:off x="570421" y="1524072"/>
            <a:ext cx="7280038" cy="5144358"/>
          </a:xfrm>
          <a:prstGeom prst="rect">
            <a:avLst/>
          </a:prstGeom>
        </p:spPr>
      </p:pic>
      <p:sp>
        <p:nvSpPr>
          <p:cNvPr id="3" name="Text Placeholder 2"/>
          <p:cNvSpPr>
            <a:spLocks noGrp="1"/>
          </p:cNvSpPr>
          <p:nvPr>
            <p:ph type="body" sz="quarter" idx="11"/>
          </p:nvPr>
        </p:nvSpPr>
        <p:spPr/>
        <p:txBody>
          <a:bodyPr/>
          <a:lstStyle/>
          <a:p>
            <a:r>
              <a:rPr lang="en-US" dirty="0"/>
              <a:t>Results and Discussion</a:t>
            </a:r>
          </a:p>
          <a:p>
            <a:endParaRPr lang="en-US" dirty="0"/>
          </a:p>
        </p:txBody>
      </p:sp>
      <p:sp>
        <p:nvSpPr>
          <p:cNvPr id="11" name="Text Placeholder 3">
            <a:extLst>
              <a:ext uri="{FF2B5EF4-FFF2-40B4-BE49-F238E27FC236}">
                <a16:creationId xmlns:a16="http://schemas.microsoft.com/office/drawing/2014/main" id="{2F2FFA30-BDCC-786E-CF23-E3D9E1593C5F}"/>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Summary of results</a:t>
            </a:r>
          </a:p>
        </p:txBody>
      </p:sp>
      <p:pic>
        <p:nvPicPr>
          <p:cNvPr id="6" name="Picture 5">
            <a:extLst>
              <a:ext uri="{FF2B5EF4-FFF2-40B4-BE49-F238E27FC236}">
                <a16:creationId xmlns:a16="http://schemas.microsoft.com/office/drawing/2014/main" id="{61F8C078-E162-1AB8-FB3A-E983B3F3BF81}"/>
              </a:ext>
            </a:extLst>
          </p:cNvPr>
          <p:cNvPicPr>
            <a:picLocks noChangeAspect="1"/>
          </p:cNvPicPr>
          <p:nvPr/>
        </p:nvPicPr>
        <p:blipFill>
          <a:blip r:embed="rId5"/>
          <a:stretch>
            <a:fillRect/>
          </a:stretch>
        </p:blipFill>
        <p:spPr>
          <a:xfrm>
            <a:off x="2155755" y="2237194"/>
            <a:ext cx="3849633" cy="1801769"/>
          </a:xfrm>
          <a:prstGeom prst="rect">
            <a:avLst/>
          </a:prstGeom>
        </p:spPr>
      </p:pic>
    </p:spTree>
    <p:extLst>
      <p:ext uri="{BB962C8B-B14F-4D97-AF65-F5344CB8AC3E}">
        <p14:creationId xmlns:p14="http://schemas.microsoft.com/office/powerpoint/2010/main" val="34320984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692684" y="2454899"/>
            <a:ext cx="5595226" cy="1560585"/>
          </a:xfrm>
        </p:spPr>
        <p:txBody>
          <a:bodyPr/>
          <a:lstStyle/>
          <a:p>
            <a:r>
              <a:rPr lang="en-US" dirty="0"/>
              <a:t>Conclusion </a:t>
            </a:r>
          </a:p>
          <a:p>
            <a:r>
              <a:rPr lang="en-US" dirty="0"/>
              <a:t>        &amp; </a:t>
            </a:r>
          </a:p>
          <a:p>
            <a:r>
              <a:rPr lang="en-US" dirty="0"/>
              <a:t>Future Work</a:t>
            </a:r>
          </a:p>
        </p:txBody>
      </p:sp>
    </p:spTree>
    <p:extLst>
      <p:ext uri="{BB962C8B-B14F-4D97-AF65-F5344CB8AC3E}">
        <p14:creationId xmlns:p14="http://schemas.microsoft.com/office/powerpoint/2010/main" val="37095756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Conclusion</a:t>
            </a:r>
          </a:p>
          <a:p>
            <a:endParaRPr lang="en-US" dirty="0"/>
          </a:p>
        </p:txBody>
      </p:sp>
      <p:sp>
        <p:nvSpPr>
          <p:cNvPr id="5" name="TextBox 4">
            <a:extLst>
              <a:ext uri="{FF2B5EF4-FFF2-40B4-BE49-F238E27FC236}">
                <a16:creationId xmlns:a16="http://schemas.microsoft.com/office/drawing/2014/main" id="{95535E0B-B741-E7B3-168D-C2925E0CE05F}"/>
              </a:ext>
            </a:extLst>
          </p:cNvPr>
          <p:cNvSpPr txBox="1"/>
          <p:nvPr/>
        </p:nvSpPr>
        <p:spPr>
          <a:xfrm>
            <a:off x="434898" y="1200863"/>
            <a:ext cx="7750097" cy="4401205"/>
          </a:xfrm>
          <a:prstGeom prst="rect">
            <a:avLst/>
          </a:prstGeom>
          <a:noFill/>
        </p:spPr>
        <p:txBody>
          <a:bodyPr wrap="square">
            <a:spAutoFit/>
          </a:bodyPr>
          <a:lstStyle/>
          <a:p>
            <a:pPr marL="285750" indent="-285750">
              <a:buFont typeface="Arial" panose="020B0604020202020204" pitchFamily="34" charset="0"/>
              <a:buChar char="•"/>
            </a:pPr>
            <a:r>
              <a:rPr lang="en-US" sz="1600" dirty="0"/>
              <a:t>The k-means cluster analysis performed on the mean Torque data offered a means of potentially being able to provide real time, on-line indications of classes of tool wear occurring and therefore a measurable means of evaluating effects of attempts at remedial action.</a:t>
            </a:r>
          </a:p>
          <a:p>
            <a:r>
              <a:rPr lang="en-US" sz="1600" dirty="0"/>
              <a:t> </a:t>
            </a:r>
          </a:p>
          <a:p>
            <a:pPr marL="285750" indent="-285750">
              <a:buFont typeface="Arial" panose="020B0604020202020204" pitchFamily="34" charset="0"/>
              <a:buChar char="•"/>
            </a:pPr>
            <a:r>
              <a:rPr lang="en-US" sz="1600" dirty="0"/>
              <a:t>The results of the cluster analysis could also be used as a yard stick for comparison with other algorithms such as Random Forest</a:t>
            </a:r>
          </a:p>
          <a:p>
            <a:endParaRPr lang="en-US" sz="1600" dirty="0"/>
          </a:p>
          <a:p>
            <a:pPr marL="285750" indent="-285750">
              <a:buFont typeface="Arial" panose="020B0604020202020204" pitchFamily="34" charset="0"/>
              <a:buChar char="•"/>
            </a:pPr>
            <a:r>
              <a:rPr lang="en-US" sz="1600" dirty="0"/>
              <a:t>Comparing ARIMA, LSTM, BiLSTM and GRU for forecasting highlighted the need for better data formatting: raw data was too much for forecasting (10 seemed to be the max) and there was not enough data in the </a:t>
            </a:r>
            <a:r>
              <a:rPr lang="en-US" sz="1600" dirty="0" err="1"/>
              <a:t>summarised</a:t>
            </a:r>
            <a:r>
              <a:rPr lang="en-US" sz="1600" dirty="0"/>
              <a:t> dataset to allow the models to perform effectively.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 GRU model was deemed the best performer despite having the larger variation in results after 30 repeats. It offered the lowest forecast RMSE and offered the more probable result scenario when used to forecast further beyond the available dataset. </a:t>
            </a:r>
            <a:endParaRPr lang="en-GB" sz="1600" dirty="0"/>
          </a:p>
        </p:txBody>
      </p:sp>
    </p:spTree>
    <p:extLst>
      <p:ext uri="{BB962C8B-B14F-4D97-AF65-F5344CB8AC3E}">
        <p14:creationId xmlns:p14="http://schemas.microsoft.com/office/powerpoint/2010/main" val="8495744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Future Work</a:t>
            </a:r>
          </a:p>
          <a:p>
            <a:endParaRPr lang="en-US" dirty="0"/>
          </a:p>
        </p:txBody>
      </p:sp>
      <p:sp>
        <p:nvSpPr>
          <p:cNvPr id="6" name="TextBox 5">
            <a:extLst>
              <a:ext uri="{FF2B5EF4-FFF2-40B4-BE49-F238E27FC236}">
                <a16:creationId xmlns:a16="http://schemas.microsoft.com/office/drawing/2014/main" id="{B53DC473-3CE7-2F82-09E9-B20FCCFE352B}"/>
              </a:ext>
            </a:extLst>
          </p:cNvPr>
          <p:cNvSpPr txBox="1"/>
          <p:nvPr/>
        </p:nvSpPr>
        <p:spPr>
          <a:xfrm>
            <a:off x="697237" y="1443841"/>
            <a:ext cx="7108617" cy="3970318"/>
          </a:xfrm>
          <a:prstGeom prst="rect">
            <a:avLst/>
          </a:prstGeom>
          <a:noFill/>
        </p:spPr>
        <p:txBody>
          <a:bodyPr wrap="square">
            <a:spAutoFit/>
          </a:bodyPr>
          <a:lstStyle/>
          <a:p>
            <a:pPr marL="285750" indent="-285750">
              <a:buFont typeface="Arial" panose="020B0604020202020204" pitchFamily="34" charset="0"/>
              <a:buChar char="•"/>
            </a:pPr>
            <a:r>
              <a:rPr lang="en-GB" dirty="0"/>
              <a:t>Implement a system of traceability so that parts identified by the clustering algorithm can be checked for indications of wear and associated types.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Examine tools with a microscope to build an image database to correlate with the production run data and to take dimensional measurements.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Repeat the research but using the contextual production data to create a multivariate dataset for the neural networks to utilise their unique ability to ‘learn’ and ‘memorise’ patterns.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Attempt further optimisation of the GRU model including transfer of model weights and vector outputs. </a:t>
            </a:r>
          </a:p>
        </p:txBody>
      </p:sp>
    </p:spTree>
    <p:extLst>
      <p:ext uri="{BB962C8B-B14F-4D97-AF65-F5344CB8AC3E}">
        <p14:creationId xmlns:p14="http://schemas.microsoft.com/office/powerpoint/2010/main" val="5772948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Future Work</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Multivariate Analysis</a:t>
            </a:r>
          </a:p>
        </p:txBody>
      </p:sp>
      <p:pic>
        <p:nvPicPr>
          <p:cNvPr id="5" name="Picture 4" descr="Chart, scatter chart&#10;&#10;Description automatically generated">
            <a:extLst>
              <a:ext uri="{FF2B5EF4-FFF2-40B4-BE49-F238E27FC236}">
                <a16:creationId xmlns:a16="http://schemas.microsoft.com/office/drawing/2014/main" id="{6EACB02B-C8A0-BBFC-99B5-AB50A93B170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821164" y="1349315"/>
            <a:ext cx="6148885" cy="5330283"/>
          </a:xfrm>
          <a:prstGeom prst="rect">
            <a:avLst/>
          </a:prstGeom>
        </p:spPr>
      </p:pic>
    </p:spTree>
    <p:extLst>
      <p:ext uri="{BB962C8B-B14F-4D97-AF65-F5344CB8AC3E}">
        <p14:creationId xmlns:p14="http://schemas.microsoft.com/office/powerpoint/2010/main" val="4034304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Future Work</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Multivariate Analysis</a:t>
            </a:r>
          </a:p>
        </p:txBody>
      </p:sp>
      <p:pic>
        <p:nvPicPr>
          <p:cNvPr id="8" name="Picture 7" descr="Chart, histogram, waterfall chart&#10;&#10;Description automatically generated">
            <a:extLst>
              <a:ext uri="{FF2B5EF4-FFF2-40B4-BE49-F238E27FC236}">
                <a16:creationId xmlns:a16="http://schemas.microsoft.com/office/drawing/2014/main" id="{70406181-B1A8-E722-A2B3-8B0214783534}"/>
              </a:ext>
            </a:extLst>
          </p:cNvPr>
          <p:cNvPicPr>
            <a:picLocks noChangeAspect="1"/>
          </p:cNvPicPr>
          <p:nvPr/>
        </p:nvPicPr>
        <p:blipFill>
          <a:blip r:embed="rId3"/>
          <a:stretch>
            <a:fillRect/>
          </a:stretch>
        </p:blipFill>
        <p:spPr>
          <a:xfrm>
            <a:off x="1765237" y="1467841"/>
            <a:ext cx="6246171" cy="4602442"/>
          </a:xfrm>
          <a:prstGeom prst="rect">
            <a:avLst/>
          </a:prstGeom>
        </p:spPr>
      </p:pic>
      <p:pic>
        <p:nvPicPr>
          <p:cNvPr id="6" name="Picture 5" descr="Chart&#10;&#10;Description automatically generated">
            <a:extLst>
              <a:ext uri="{FF2B5EF4-FFF2-40B4-BE49-F238E27FC236}">
                <a16:creationId xmlns:a16="http://schemas.microsoft.com/office/drawing/2014/main" id="{069ABA13-EAF7-CEDF-52B5-A466B62611E8}"/>
              </a:ext>
            </a:extLst>
          </p:cNvPr>
          <p:cNvPicPr>
            <a:picLocks noChangeAspect="1"/>
          </p:cNvPicPr>
          <p:nvPr/>
        </p:nvPicPr>
        <p:blipFill>
          <a:blip r:embed="rId4"/>
          <a:stretch>
            <a:fillRect/>
          </a:stretch>
        </p:blipFill>
        <p:spPr>
          <a:xfrm>
            <a:off x="1269459" y="1983531"/>
            <a:ext cx="7000956" cy="3746690"/>
          </a:xfrm>
          <a:prstGeom prst="rect">
            <a:avLst/>
          </a:prstGeom>
        </p:spPr>
      </p:pic>
    </p:spTree>
    <p:extLst>
      <p:ext uri="{BB962C8B-B14F-4D97-AF65-F5344CB8AC3E}">
        <p14:creationId xmlns:p14="http://schemas.microsoft.com/office/powerpoint/2010/main" val="285170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Future Work</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Multivariate Analysis</a:t>
            </a:r>
          </a:p>
        </p:txBody>
      </p:sp>
      <p:pic>
        <p:nvPicPr>
          <p:cNvPr id="5" name="Picture 4" descr="Chart, box and whisker chart&#10;&#10;Description automatically generated">
            <a:extLst>
              <a:ext uri="{FF2B5EF4-FFF2-40B4-BE49-F238E27FC236}">
                <a16:creationId xmlns:a16="http://schemas.microsoft.com/office/drawing/2014/main" id="{23DB3D75-AB8F-B21E-0828-C966FF975DB8}"/>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504230" y="1784196"/>
            <a:ext cx="7725370" cy="3701740"/>
          </a:xfrm>
          <a:prstGeom prst="rect">
            <a:avLst/>
          </a:prstGeom>
        </p:spPr>
      </p:pic>
    </p:spTree>
    <p:extLst>
      <p:ext uri="{BB962C8B-B14F-4D97-AF65-F5344CB8AC3E}">
        <p14:creationId xmlns:p14="http://schemas.microsoft.com/office/powerpoint/2010/main" val="23729842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692684" y="2454899"/>
            <a:ext cx="5595226" cy="1560585"/>
          </a:xfrm>
        </p:spPr>
        <p:txBody>
          <a:bodyPr/>
          <a:lstStyle/>
          <a:p>
            <a:r>
              <a:rPr lang="en-US" dirty="0"/>
              <a:t>Thank you.</a:t>
            </a:r>
          </a:p>
        </p:txBody>
      </p:sp>
      <p:sp>
        <p:nvSpPr>
          <p:cNvPr id="3" name="Text Placeholder 2"/>
          <p:cNvSpPr>
            <a:spLocks noGrp="1"/>
          </p:cNvSpPr>
          <p:nvPr>
            <p:ph type="body" sz="quarter" idx="14"/>
          </p:nvPr>
        </p:nvSpPr>
        <p:spPr>
          <a:xfrm>
            <a:off x="692684" y="3443547"/>
            <a:ext cx="5595226" cy="593725"/>
          </a:xfrm>
        </p:spPr>
        <p:txBody>
          <a:bodyPr/>
          <a:lstStyle/>
          <a:p>
            <a:r>
              <a:rPr lang="en-US" dirty="0"/>
              <a:t>Any Questions?</a:t>
            </a:r>
          </a:p>
        </p:txBody>
      </p:sp>
    </p:spTree>
    <p:extLst>
      <p:ext uri="{BB962C8B-B14F-4D97-AF65-F5344CB8AC3E}">
        <p14:creationId xmlns:p14="http://schemas.microsoft.com/office/powerpoint/2010/main" val="1347804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Introduction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What’s the project?</a:t>
            </a:r>
          </a:p>
        </p:txBody>
      </p:sp>
      <p:pic>
        <p:nvPicPr>
          <p:cNvPr id="6" name="Picture 5">
            <a:extLst>
              <a:ext uri="{FF2B5EF4-FFF2-40B4-BE49-F238E27FC236}">
                <a16:creationId xmlns:a16="http://schemas.microsoft.com/office/drawing/2014/main" id="{727621C6-D5AD-A705-FB74-7DDFDFCA55E8}"/>
              </a:ext>
            </a:extLst>
          </p:cNvPr>
          <p:cNvPicPr>
            <a:picLocks noChangeAspect="1"/>
          </p:cNvPicPr>
          <p:nvPr/>
        </p:nvPicPr>
        <p:blipFill rotWithShape="1">
          <a:blip r:embed="rId3"/>
          <a:srcRect t="4684" b="18026"/>
          <a:stretch/>
        </p:blipFill>
        <p:spPr>
          <a:xfrm>
            <a:off x="566929" y="1752373"/>
            <a:ext cx="7150608" cy="3870445"/>
          </a:xfrm>
          <a:prstGeom prst="rect">
            <a:avLst/>
          </a:prstGeom>
        </p:spPr>
      </p:pic>
    </p:spTree>
    <p:extLst>
      <p:ext uri="{BB962C8B-B14F-4D97-AF65-F5344CB8AC3E}">
        <p14:creationId xmlns:p14="http://schemas.microsoft.com/office/powerpoint/2010/main" val="3154563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Introduction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Why Tool Wear?</a:t>
            </a:r>
          </a:p>
        </p:txBody>
      </p:sp>
      <p:pic>
        <p:nvPicPr>
          <p:cNvPr id="5" name="Graphic 4">
            <a:extLst>
              <a:ext uri="{FF2B5EF4-FFF2-40B4-BE49-F238E27FC236}">
                <a16:creationId xmlns:a16="http://schemas.microsoft.com/office/drawing/2014/main" id="{DBA3D644-2A49-EDBF-1B62-F7DCED49D0B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309" y="1643469"/>
            <a:ext cx="9130548" cy="4058021"/>
          </a:xfrm>
          <a:prstGeom prst="rect">
            <a:avLst/>
          </a:prstGeom>
        </p:spPr>
      </p:pic>
      <p:sp>
        <p:nvSpPr>
          <p:cNvPr id="8" name="Rectangle 7">
            <a:extLst>
              <a:ext uri="{FF2B5EF4-FFF2-40B4-BE49-F238E27FC236}">
                <a16:creationId xmlns:a16="http://schemas.microsoft.com/office/drawing/2014/main" id="{03B86C38-58AE-0069-9D76-959F812A9ACC}"/>
              </a:ext>
            </a:extLst>
          </p:cNvPr>
          <p:cNvSpPr/>
          <p:nvPr/>
        </p:nvSpPr>
        <p:spPr>
          <a:xfrm>
            <a:off x="7337234" y="2379643"/>
            <a:ext cx="953328" cy="210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5FE1B49F-5D30-22B8-9C9A-066FD0E49CBC}"/>
              </a:ext>
            </a:extLst>
          </p:cNvPr>
          <p:cNvSpPr/>
          <p:nvPr/>
        </p:nvSpPr>
        <p:spPr>
          <a:xfrm>
            <a:off x="5352744" y="2880368"/>
            <a:ext cx="768656" cy="210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ADA91840-E004-CF8A-6995-94CBE130E7AF}"/>
              </a:ext>
            </a:extLst>
          </p:cNvPr>
          <p:cNvSpPr/>
          <p:nvPr/>
        </p:nvSpPr>
        <p:spPr>
          <a:xfrm>
            <a:off x="6457644" y="2880368"/>
            <a:ext cx="451156" cy="210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BBF90F02-2052-4D77-BB45-166AB9EC1247}"/>
              </a:ext>
            </a:extLst>
          </p:cNvPr>
          <p:cNvSpPr/>
          <p:nvPr/>
        </p:nvSpPr>
        <p:spPr>
          <a:xfrm>
            <a:off x="4207388" y="3554733"/>
            <a:ext cx="1037713" cy="210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F53CDE37-9795-CD94-43FC-78A81A6C6B3C}"/>
              </a:ext>
            </a:extLst>
          </p:cNvPr>
          <p:cNvSpPr/>
          <p:nvPr/>
        </p:nvSpPr>
        <p:spPr>
          <a:xfrm>
            <a:off x="3188722" y="3865883"/>
            <a:ext cx="1383278" cy="210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93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Introduction</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is Tool Wear?</a:t>
            </a:r>
          </a:p>
        </p:txBody>
      </p:sp>
      <p:sp>
        <p:nvSpPr>
          <p:cNvPr id="23" name="TextBox 22">
            <a:extLst>
              <a:ext uri="{FF2B5EF4-FFF2-40B4-BE49-F238E27FC236}">
                <a16:creationId xmlns:a16="http://schemas.microsoft.com/office/drawing/2014/main" id="{6882DE51-7BBE-B1FF-3807-7CD6B5D03362}"/>
              </a:ext>
            </a:extLst>
          </p:cNvPr>
          <p:cNvSpPr txBox="1"/>
          <p:nvPr/>
        </p:nvSpPr>
        <p:spPr>
          <a:xfrm>
            <a:off x="3294045" y="6567674"/>
            <a:ext cx="5983043" cy="200055"/>
          </a:xfrm>
          <a:prstGeom prst="rect">
            <a:avLst/>
          </a:prstGeom>
          <a:noFill/>
        </p:spPr>
        <p:txBody>
          <a:bodyPr wrap="square">
            <a:spAutoFit/>
          </a:bodyPr>
          <a:lstStyle/>
          <a:p>
            <a:r>
              <a:rPr lang="en-US" sz="700" dirty="0"/>
              <a:t>J. </a:t>
            </a:r>
            <a:r>
              <a:rPr lang="en-US" sz="700" dirty="0" err="1"/>
              <a:t>Agapiou</a:t>
            </a:r>
            <a:r>
              <a:rPr lang="en-US" sz="700" dirty="0"/>
              <a:t> and D. A. Stephenson, “Cutting Tool Wear and Failure Mechanisms,” in Encyclopedia of Tribology, Springer US, 2013, pp. 661–677.</a:t>
            </a:r>
            <a:endParaRPr lang="en-GB" sz="700" dirty="0"/>
          </a:p>
        </p:txBody>
      </p:sp>
      <p:pic>
        <p:nvPicPr>
          <p:cNvPr id="5" name="Picture 4">
            <a:extLst>
              <a:ext uri="{FF2B5EF4-FFF2-40B4-BE49-F238E27FC236}">
                <a16:creationId xmlns:a16="http://schemas.microsoft.com/office/drawing/2014/main" id="{BA120B4D-BA5E-35D4-EDB6-90B9D56ABE69}"/>
              </a:ext>
            </a:extLst>
          </p:cNvPr>
          <p:cNvPicPr>
            <a:picLocks noChangeAspect="1"/>
          </p:cNvPicPr>
          <p:nvPr/>
        </p:nvPicPr>
        <p:blipFill rotWithShape="1">
          <a:blip r:embed="rId3"/>
          <a:srcRect l="8681"/>
          <a:stretch/>
        </p:blipFill>
        <p:spPr>
          <a:xfrm>
            <a:off x="77119" y="2242206"/>
            <a:ext cx="3128791" cy="2442472"/>
          </a:xfrm>
          <a:prstGeom prst="rect">
            <a:avLst/>
          </a:prstGeom>
        </p:spPr>
      </p:pic>
      <p:pic>
        <p:nvPicPr>
          <p:cNvPr id="7" name="Picture 6">
            <a:extLst>
              <a:ext uri="{FF2B5EF4-FFF2-40B4-BE49-F238E27FC236}">
                <a16:creationId xmlns:a16="http://schemas.microsoft.com/office/drawing/2014/main" id="{C84568AC-8C8A-E6CD-839C-7073B79669B5}"/>
              </a:ext>
            </a:extLst>
          </p:cNvPr>
          <p:cNvPicPr>
            <a:picLocks noChangeAspect="1"/>
          </p:cNvPicPr>
          <p:nvPr/>
        </p:nvPicPr>
        <p:blipFill rotWithShape="1">
          <a:blip r:embed="rId4"/>
          <a:srcRect l="-1" t="791" r="911"/>
          <a:stretch/>
        </p:blipFill>
        <p:spPr>
          <a:xfrm>
            <a:off x="3426248" y="318346"/>
            <a:ext cx="5324899" cy="6152519"/>
          </a:xfrm>
          <a:prstGeom prst="rect">
            <a:avLst/>
          </a:prstGeom>
        </p:spPr>
      </p:pic>
    </p:spTree>
    <p:extLst>
      <p:ext uri="{BB962C8B-B14F-4D97-AF65-F5344CB8AC3E}">
        <p14:creationId xmlns:p14="http://schemas.microsoft.com/office/powerpoint/2010/main" val="3076262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 Placeholder 2">
            <a:extLst>
              <a:ext uri="{FF2B5EF4-FFF2-40B4-BE49-F238E27FC236}">
                <a16:creationId xmlns:a16="http://schemas.microsoft.com/office/drawing/2014/main" id="{90BB3EA7-0C9E-5D86-371E-BCA366C912F6}"/>
              </a:ext>
            </a:extLst>
          </p:cNvPr>
          <p:cNvSpPr txBox="1">
            <a:spLocks/>
          </p:cNvSpPr>
          <p:nvPr/>
        </p:nvSpPr>
        <p:spPr>
          <a:xfrm>
            <a:off x="697238" y="573709"/>
            <a:ext cx="6453371" cy="476034"/>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3200" b="1" i="0" kern="1200" spc="-100" baseline="0">
                <a:solidFill>
                  <a:srgbClr val="1A2A4F"/>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Introduction</a:t>
            </a:r>
          </a:p>
          <a:p>
            <a:endParaRPr lang="en-US" dirty="0"/>
          </a:p>
        </p:txBody>
      </p:sp>
      <p:sp>
        <p:nvSpPr>
          <p:cNvPr id="32" name="Text Placeholder 3">
            <a:extLst>
              <a:ext uri="{FF2B5EF4-FFF2-40B4-BE49-F238E27FC236}">
                <a16:creationId xmlns:a16="http://schemas.microsoft.com/office/drawing/2014/main" id="{F128757B-AAC1-DC30-9DC2-10B4E3A95DDA}"/>
              </a:ext>
            </a:extLst>
          </p:cNvPr>
          <p:cNvSpPr txBox="1">
            <a:spLocks/>
          </p:cNvSpPr>
          <p:nvPr/>
        </p:nvSpPr>
        <p:spPr>
          <a:xfrm>
            <a:off x="697237" y="1049744"/>
            <a:ext cx="7020300" cy="59372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50" baseline="0">
                <a:solidFill>
                  <a:srgbClr val="BAA360"/>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4">
                    <a:lumMod val="75000"/>
                  </a:schemeClr>
                </a:solidFill>
              </a:rPr>
              <a:t>What’s the focus?</a:t>
            </a:r>
          </a:p>
        </p:txBody>
      </p:sp>
      <p:grpSp>
        <p:nvGrpSpPr>
          <p:cNvPr id="38" name="Group 37">
            <a:extLst>
              <a:ext uri="{FF2B5EF4-FFF2-40B4-BE49-F238E27FC236}">
                <a16:creationId xmlns:a16="http://schemas.microsoft.com/office/drawing/2014/main" id="{1E888A08-31AD-FFE0-BD5C-6B1E39753DF7}"/>
              </a:ext>
            </a:extLst>
          </p:cNvPr>
          <p:cNvGrpSpPr/>
          <p:nvPr/>
        </p:nvGrpSpPr>
        <p:grpSpPr>
          <a:xfrm>
            <a:off x="5342192" y="1926381"/>
            <a:ext cx="3189515" cy="3975783"/>
            <a:chOff x="541886" y="1741715"/>
            <a:chExt cx="3189515" cy="3975783"/>
          </a:xfrm>
        </p:grpSpPr>
        <p:grpSp>
          <p:nvGrpSpPr>
            <p:cNvPr id="24" name="Group 23">
              <a:extLst>
                <a:ext uri="{FF2B5EF4-FFF2-40B4-BE49-F238E27FC236}">
                  <a16:creationId xmlns:a16="http://schemas.microsoft.com/office/drawing/2014/main" id="{10EC0DF5-8638-1756-3613-D472D0C04AA5}"/>
                </a:ext>
              </a:extLst>
            </p:cNvPr>
            <p:cNvGrpSpPr/>
            <p:nvPr/>
          </p:nvGrpSpPr>
          <p:grpSpPr>
            <a:xfrm>
              <a:off x="559346" y="2273991"/>
              <a:ext cx="3037251" cy="3443507"/>
              <a:chOff x="737638" y="2255335"/>
              <a:chExt cx="3037251" cy="3443507"/>
            </a:xfrm>
          </p:grpSpPr>
          <p:pic>
            <p:nvPicPr>
              <p:cNvPr id="14" name="Picture 13">
                <a:extLst>
                  <a:ext uri="{FF2B5EF4-FFF2-40B4-BE49-F238E27FC236}">
                    <a16:creationId xmlns:a16="http://schemas.microsoft.com/office/drawing/2014/main" id="{5C429BE7-29FA-6640-41BE-FC7D8FA6E8E4}"/>
                  </a:ext>
                </a:extLst>
              </p:cNvPr>
              <p:cNvPicPr>
                <a:picLocks noChangeAspect="1"/>
              </p:cNvPicPr>
              <p:nvPr/>
            </p:nvPicPr>
            <p:blipFill rotWithShape="1">
              <a:blip r:embed="rId3"/>
              <a:srcRect l="21261" r="15861"/>
              <a:stretch/>
            </p:blipFill>
            <p:spPr>
              <a:xfrm>
                <a:off x="2339288" y="2255335"/>
                <a:ext cx="1435601" cy="3443507"/>
              </a:xfrm>
              <a:prstGeom prst="rect">
                <a:avLst/>
              </a:prstGeom>
            </p:spPr>
          </p:pic>
          <p:pic>
            <p:nvPicPr>
              <p:cNvPr id="15" name="Picture 14">
                <a:extLst>
                  <a:ext uri="{FF2B5EF4-FFF2-40B4-BE49-F238E27FC236}">
                    <a16:creationId xmlns:a16="http://schemas.microsoft.com/office/drawing/2014/main" id="{B3E21B11-87E2-E577-1D97-3A783D52DDDB}"/>
                  </a:ext>
                </a:extLst>
              </p:cNvPr>
              <p:cNvPicPr>
                <a:picLocks noChangeAspect="1"/>
              </p:cNvPicPr>
              <p:nvPr/>
            </p:nvPicPr>
            <p:blipFill rotWithShape="1">
              <a:blip r:embed="rId4"/>
              <a:srcRect l="27023" t="5949" r="25728" b="3138"/>
              <a:stretch/>
            </p:blipFill>
            <p:spPr>
              <a:xfrm>
                <a:off x="737638" y="2255335"/>
                <a:ext cx="1435600" cy="3443507"/>
              </a:xfrm>
              <a:prstGeom prst="rect">
                <a:avLst/>
              </a:prstGeom>
            </p:spPr>
          </p:pic>
        </p:grpSp>
        <p:sp>
          <p:nvSpPr>
            <p:cNvPr id="36" name="TextBox 35">
              <a:extLst>
                <a:ext uri="{FF2B5EF4-FFF2-40B4-BE49-F238E27FC236}">
                  <a16:creationId xmlns:a16="http://schemas.microsoft.com/office/drawing/2014/main" id="{4279B99D-6C5B-44B7-4393-54C683C1F21B}"/>
                </a:ext>
              </a:extLst>
            </p:cNvPr>
            <p:cNvSpPr txBox="1"/>
            <p:nvPr/>
          </p:nvSpPr>
          <p:spPr>
            <a:xfrm>
              <a:off x="541886" y="1741715"/>
              <a:ext cx="3189515" cy="369332"/>
            </a:xfrm>
            <a:prstGeom prst="rect">
              <a:avLst/>
            </a:prstGeom>
            <a:noFill/>
          </p:spPr>
          <p:txBody>
            <a:bodyPr wrap="square" rtlCol="0">
              <a:spAutoFit/>
            </a:bodyPr>
            <a:lstStyle/>
            <a:p>
              <a:r>
                <a:rPr lang="en-US" dirty="0"/>
                <a:t>Effect of wear on part finish</a:t>
              </a:r>
              <a:endParaRPr lang="en-GB" dirty="0"/>
            </a:p>
          </p:txBody>
        </p:sp>
      </p:grpSp>
      <p:grpSp>
        <p:nvGrpSpPr>
          <p:cNvPr id="39" name="Group 38">
            <a:extLst>
              <a:ext uri="{FF2B5EF4-FFF2-40B4-BE49-F238E27FC236}">
                <a16:creationId xmlns:a16="http://schemas.microsoft.com/office/drawing/2014/main" id="{9FB068B2-E048-8674-8135-5502430BF8D5}"/>
              </a:ext>
            </a:extLst>
          </p:cNvPr>
          <p:cNvGrpSpPr/>
          <p:nvPr/>
        </p:nvGrpSpPr>
        <p:grpSpPr>
          <a:xfrm>
            <a:off x="187614" y="1926381"/>
            <a:ext cx="4718899" cy="3563212"/>
            <a:chOff x="3762647" y="1741408"/>
            <a:chExt cx="4718899" cy="3563212"/>
          </a:xfrm>
        </p:grpSpPr>
        <p:grpSp>
          <p:nvGrpSpPr>
            <p:cNvPr id="22" name="Group 21">
              <a:extLst>
                <a:ext uri="{FF2B5EF4-FFF2-40B4-BE49-F238E27FC236}">
                  <a16:creationId xmlns:a16="http://schemas.microsoft.com/office/drawing/2014/main" id="{BE89FCB9-2EE2-EA65-DAD4-3E770515772E}"/>
                </a:ext>
              </a:extLst>
            </p:cNvPr>
            <p:cNvGrpSpPr/>
            <p:nvPr/>
          </p:nvGrpSpPr>
          <p:grpSpPr>
            <a:xfrm>
              <a:off x="3762647" y="2273991"/>
              <a:ext cx="4718899" cy="3030629"/>
              <a:chOff x="372239" y="2568955"/>
              <a:chExt cx="4538103" cy="2880911"/>
            </a:xfrm>
          </p:grpSpPr>
          <p:pic>
            <p:nvPicPr>
              <p:cNvPr id="19" name="Picture 18">
                <a:extLst>
                  <a:ext uri="{FF2B5EF4-FFF2-40B4-BE49-F238E27FC236}">
                    <a16:creationId xmlns:a16="http://schemas.microsoft.com/office/drawing/2014/main" id="{FA20EE03-B965-4372-E110-CD59573B91B9}"/>
                  </a:ext>
                </a:extLst>
              </p:cNvPr>
              <p:cNvPicPr>
                <a:picLocks noChangeAspect="1"/>
              </p:cNvPicPr>
              <p:nvPr/>
            </p:nvPicPr>
            <p:blipFill rotWithShape="1">
              <a:blip r:embed="rId5"/>
              <a:srcRect l="58404"/>
              <a:stretch/>
            </p:blipFill>
            <p:spPr>
              <a:xfrm>
                <a:off x="2753078" y="2568955"/>
                <a:ext cx="2157264" cy="2880911"/>
              </a:xfrm>
              <a:prstGeom prst="rect">
                <a:avLst/>
              </a:prstGeom>
            </p:spPr>
          </p:pic>
          <p:pic>
            <p:nvPicPr>
              <p:cNvPr id="21" name="Picture 20">
                <a:extLst>
                  <a:ext uri="{FF2B5EF4-FFF2-40B4-BE49-F238E27FC236}">
                    <a16:creationId xmlns:a16="http://schemas.microsoft.com/office/drawing/2014/main" id="{B18882CC-CDBB-44D1-0584-ED9178B9DA3E}"/>
                  </a:ext>
                </a:extLst>
              </p:cNvPr>
              <p:cNvPicPr>
                <a:picLocks noChangeAspect="1"/>
              </p:cNvPicPr>
              <p:nvPr/>
            </p:nvPicPr>
            <p:blipFill rotWithShape="1">
              <a:blip r:embed="rId5"/>
              <a:srcRect r="54094"/>
              <a:stretch/>
            </p:blipFill>
            <p:spPr>
              <a:xfrm>
                <a:off x="372239" y="2568955"/>
                <a:ext cx="2380839" cy="2880911"/>
              </a:xfrm>
              <a:prstGeom prst="rect">
                <a:avLst/>
              </a:prstGeom>
            </p:spPr>
          </p:pic>
        </p:grpSp>
        <p:sp>
          <p:nvSpPr>
            <p:cNvPr id="37" name="TextBox 36">
              <a:extLst>
                <a:ext uri="{FF2B5EF4-FFF2-40B4-BE49-F238E27FC236}">
                  <a16:creationId xmlns:a16="http://schemas.microsoft.com/office/drawing/2014/main" id="{5E21B6E7-D473-4F12-5A65-5402D4BAE09D}"/>
                </a:ext>
              </a:extLst>
            </p:cNvPr>
            <p:cNvSpPr txBox="1"/>
            <p:nvPr/>
          </p:nvSpPr>
          <p:spPr>
            <a:xfrm>
              <a:off x="4532768" y="1741408"/>
              <a:ext cx="3189515" cy="369332"/>
            </a:xfrm>
            <a:prstGeom prst="rect">
              <a:avLst/>
            </a:prstGeom>
            <a:noFill/>
          </p:spPr>
          <p:txBody>
            <a:bodyPr wrap="square" rtlCol="0">
              <a:spAutoFit/>
            </a:bodyPr>
            <a:lstStyle/>
            <a:p>
              <a:r>
                <a:rPr lang="en-US" dirty="0"/>
                <a:t>Effect of wear on Gundrill</a:t>
              </a:r>
              <a:endParaRPr lang="en-GB" dirty="0"/>
            </a:p>
          </p:txBody>
        </p:sp>
      </p:grpSp>
    </p:spTree>
    <p:extLst>
      <p:ext uri="{BB962C8B-B14F-4D97-AF65-F5344CB8AC3E}">
        <p14:creationId xmlns:p14="http://schemas.microsoft.com/office/powerpoint/2010/main" val="3518459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Literature Review</a:t>
            </a:r>
          </a:p>
          <a:p>
            <a:endParaRPr lang="en-US" dirty="0"/>
          </a:p>
        </p:txBody>
      </p:sp>
      <p:sp>
        <p:nvSpPr>
          <p:cNvPr id="4" name="Text Placeholder 3"/>
          <p:cNvSpPr>
            <a:spLocks noGrp="1"/>
          </p:cNvSpPr>
          <p:nvPr>
            <p:ph type="body" sz="quarter" idx="12"/>
          </p:nvPr>
        </p:nvSpPr>
        <p:spPr/>
        <p:txBody>
          <a:bodyPr/>
          <a:lstStyle/>
          <a:p>
            <a:r>
              <a:rPr lang="en-US" dirty="0">
                <a:solidFill>
                  <a:schemeClr val="accent4">
                    <a:lumMod val="75000"/>
                  </a:schemeClr>
                </a:solidFill>
              </a:rPr>
              <a:t>What have others done?</a:t>
            </a:r>
          </a:p>
        </p:txBody>
      </p:sp>
      <p:graphicFrame>
        <p:nvGraphicFramePr>
          <p:cNvPr id="41" name="Table 4">
            <a:extLst>
              <a:ext uri="{FF2B5EF4-FFF2-40B4-BE49-F238E27FC236}">
                <a16:creationId xmlns:a16="http://schemas.microsoft.com/office/drawing/2014/main" id="{69EA95EB-0D2F-1890-A13F-859457B04DF2}"/>
              </a:ext>
            </a:extLst>
          </p:cNvPr>
          <p:cNvGraphicFramePr>
            <a:graphicFrameLocks noGrp="1"/>
          </p:cNvGraphicFramePr>
          <p:nvPr>
            <p:extLst>
              <p:ext uri="{D42A27DB-BD31-4B8C-83A1-F6EECF244321}">
                <p14:modId xmlns:p14="http://schemas.microsoft.com/office/powerpoint/2010/main" val="2147670136"/>
              </p:ext>
            </p:extLst>
          </p:nvPr>
        </p:nvGraphicFramePr>
        <p:xfrm>
          <a:off x="187287" y="1643469"/>
          <a:ext cx="8516039" cy="4211320"/>
        </p:xfrm>
        <a:graphic>
          <a:graphicData uri="http://schemas.openxmlformats.org/drawingml/2006/table">
            <a:tbl>
              <a:tblPr firstRow="1" bandRow="1">
                <a:tableStyleId>{5C22544A-7EE6-4342-B048-85BDC9FD1C3A}</a:tableStyleId>
              </a:tblPr>
              <a:tblGrid>
                <a:gridCol w="1090472">
                  <a:extLst>
                    <a:ext uri="{9D8B030D-6E8A-4147-A177-3AD203B41FA5}">
                      <a16:colId xmlns:a16="http://schemas.microsoft.com/office/drawing/2014/main" val="1908619519"/>
                    </a:ext>
                  </a:extLst>
                </a:gridCol>
                <a:gridCol w="6861590">
                  <a:extLst>
                    <a:ext uri="{9D8B030D-6E8A-4147-A177-3AD203B41FA5}">
                      <a16:colId xmlns:a16="http://schemas.microsoft.com/office/drawing/2014/main" val="3800614439"/>
                    </a:ext>
                  </a:extLst>
                </a:gridCol>
                <a:gridCol w="563977">
                  <a:extLst>
                    <a:ext uri="{9D8B030D-6E8A-4147-A177-3AD203B41FA5}">
                      <a16:colId xmlns:a16="http://schemas.microsoft.com/office/drawing/2014/main" val="542970090"/>
                    </a:ext>
                  </a:extLst>
                </a:gridCol>
              </a:tblGrid>
              <a:tr h="370840">
                <a:tc>
                  <a:txBody>
                    <a:bodyPr/>
                    <a:lstStyle/>
                    <a:p>
                      <a:pPr algn="l"/>
                      <a:r>
                        <a:rPr lang="en-US" sz="1200" dirty="0"/>
                        <a:t>Authors</a:t>
                      </a:r>
                      <a:endParaRPr lang="en-GB" sz="1200" dirty="0"/>
                    </a:p>
                  </a:txBody>
                  <a:tcPr anchor="ctr"/>
                </a:tc>
                <a:tc>
                  <a:txBody>
                    <a:bodyPr/>
                    <a:lstStyle/>
                    <a:p>
                      <a:pPr algn="l"/>
                      <a:r>
                        <a:rPr lang="en-US" sz="1200" dirty="0"/>
                        <a:t>Research</a:t>
                      </a:r>
                      <a:endParaRPr lang="en-GB" sz="1200" dirty="0"/>
                    </a:p>
                  </a:txBody>
                  <a:tcPr anchor="ctr"/>
                </a:tc>
                <a:tc>
                  <a:txBody>
                    <a:bodyPr/>
                    <a:lstStyle/>
                    <a:p>
                      <a:pPr algn="ctr"/>
                      <a:r>
                        <a:rPr lang="en-US" sz="1200" dirty="0"/>
                        <a:t>Ref</a:t>
                      </a:r>
                      <a:endParaRPr lang="en-GB" sz="1200" dirty="0"/>
                    </a:p>
                  </a:txBody>
                  <a:tcPr anchor="ctr"/>
                </a:tc>
                <a:extLst>
                  <a:ext uri="{0D108BD9-81ED-4DB2-BD59-A6C34878D82A}">
                    <a16:rowId xmlns:a16="http://schemas.microsoft.com/office/drawing/2014/main" val="406853969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 </a:t>
                      </a:r>
                      <a:r>
                        <a:rPr lang="en-GB" sz="1200" dirty="0" err="1"/>
                        <a:t>Gouarir</a:t>
                      </a:r>
                      <a:r>
                        <a:rPr lang="en-GB" sz="1200" dirty="0"/>
                        <a:t> et al. </a:t>
                      </a:r>
                    </a:p>
                  </a:txBody>
                  <a:tcPr anchor="ctr"/>
                </a:tc>
                <a:tc>
                  <a:txBody>
                    <a:bodyPr/>
                    <a:lstStyle/>
                    <a:p>
                      <a:pPr marL="285750" indent="-285750" algn="l">
                        <a:buFont typeface="Arial" panose="020B0604020202020204" pitchFamily="34" charset="0"/>
                        <a:buChar char="•"/>
                      </a:pPr>
                      <a:r>
                        <a:rPr lang="en-GB" sz="1200" dirty="0"/>
                        <a:t>In-process flank wear prediction system</a:t>
                      </a:r>
                    </a:p>
                    <a:p>
                      <a:pPr marL="285750" indent="-285750" algn="l">
                        <a:buFont typeface="Arial" panose="020B0604020202020204" pitchFamily="34" charset="0"/>
                        <a:buChar char="•"/>
                      </a:pPr>
                      <a:r>
                        <a:rPr lang="en-GB" sz="1200" dirty="0"/>
                        <a:t>Used a force sensor to monitor progression of tool flank wear. </a:t>
                      </a:r>
                    </a:p>
                    <a:p>
                      <a:pPr marL="285750" indent="-285750" algn="l">
                        <a:buFont typeface="Arial" panose="020B0604020202020204" pitchFamily="34" charset="0"/>
                        <a:buChar char="•"/>
                      </a:pPr>
                      <a:r>
                        <a:rPr lang="en-GB" sz="1200" dirty="0"/>
                        <a:t>Converted each </a:t>
                      </a:r>
                      <a:r>
                        <a:rPr lang="en-GB" sz="1200" dirty="0" err="1"/>
                        <a:t>Fx</a:t>
                      </a:r>
                      <a:r>
                        <a:rPr lang="en-GB" sz="1200" dirty="0"/>
                        <a:t>, </a:t>
                      </a:r>
                      <a:r>
                        <a:rPr lang="en-GB" sz="1200" dirty="0" err="1"/>
                        <a:t>Fy</a:t>
                      </a:r>
                      <a:r>
                        <a:rPr lang="en-GB" sz="1200" dirty="0"/>
                        <a:t>, </a:t>
                      </a:r>
                      <a:r>
                        <a:rPr lang="en-GB" sz="1200" dirty="0" err="1"/>
                        <a:t>Fz</a:t>
                      </a:r>
                      <a:r>
                        <a:rPr lang="en-GB" sz="1200" dirty="0"/>
                        <a:t> force into an image for CNN modelling.</a:t>
                      </a:r>
                    </a:p>
                    <a:p>
                      <a:pPr marL="285750" indent="-285750" algn="l">
                        <a:buFont typeface="Arial" panose="020B0604020202020204" pitchFamily="34" charset="0"/>
                        <a:buChar char="•"/>
                      </a:pPr>
                      <a:r>
                        <a:rPr lang="en-GB" sz="1200" dirty="0"/>
                        <a:t>Classified wear into 3 categories with 90% accuracy</a:t>
                      </a:r>
                    </a:p>
                  </a:txBody>
                  <a:tcPr anchor="ctr"/>
                </a:tc>
                <a:tc>
                  <a:txBody>
                    <a:bodyPr/>
                    <a:lstStyle/>
                    <a:p>
                      <a:pPr algn="ctr"/>
                      <a:r>
                        <a:rPr lang="en-US" sz="1200" dirty="0"/>
                        <a:t>1</a:t>
                      </a:r>
                      <a:endParaRPr lang="en-GB" sz="1200" dirty="0"/>
                    </a:p>
                  </a:txBody>
                  <a:tcPr anchor="ctr"/>
                </a:tc>
                <a:extLst>
                  <a:ext uri="{0D108BD9-81ED-4DB2-BD59-A6C34878D82A}">
                    <a16:rowId xmlns:a16="http://schemas.microsoft.com/office/drawing/2014/main" val="3589104548"/>
                  </a:ext>
                </a:extLst>
              </a:tr>
              <a:tr h="370840">
                <a:tc>
                  <a:txBody>
                    <a:bodyPr/>
                    <a:lstStyle/>
                    <a:p>
                      <a:pPr algn="l"/>
                      <a:r>
                        <a:rPr lang="en-GB" sz="1200" dirty="0" err="1"/>
                        <a:t>Ammouri</a:t>
                      </a:r>
                      <a:r>
                        <a:rPr lang="en-GB" sz="1200" dirty="0"/>
                        <a:t> &amp; Hamade</a:t>
                      </a:r>
                    </a:p>
                  </a:txBody>
                  <a:tcPr anchor="ctr"/>
                </a:tc>
                <a:tc>
                  <a:txBody>
                    <a:bodyPr/>
                    <a:lstStyle/>
                    <a:p>
                      <a:pPr marL="285750" indent="-285750" algn="l">
                        <a:buFont typeface="Arial" panose="020B0604020202020204" pitchFamily="34" charset="0"/>
                        <a:buChar char="•"/>
                      </a:pPr>
                      <a:r>
                        <a:rPr lang="en-US" sz="1200" dirty="0"/>
                        <a:t>Process-independent criterion for diagnosing tool condition </a:t>
                      </a:r>
                    </a:p>
                    <a:p>
                      <a:pPr marL="285750" indent="-285750" algn="l">
                        <a:buFont typeface="Arial" panose="020B0604020202020204" pitchFamily="34" charset="0"/>
                        <a:buChar char="•"/>
                      </a:pPr>
                      <a:r>
                        <a:rPr lang="en-US" sz="1200" dirty="0"/>
                        <a:t>Based on calculating the percent increase of RMS measured current values of the spindle and drive motors of the machine tool</a:t>
                      </a:r>
                    </a:p>
                    <a:p>
                      <a:pPr marL="285750" indent="-285750" algn="l">
                        <a:buFont typeface="Arial" panose="020B0604020202020204" pitchFamily="34" charset="0"/>
                        <a:buChar char="•"/>
                      </a:pPr>
                      <a:r>
                        <a:rPr lang="en-US" sz="1200" dirty="0"/>
                        <a:t>Used polar maps to indicate wear breaching desirable regions</a:t>
                      </a:r>
                      <a:endParaRPr lang="en-GB" sz="1200" dirty="0"/>
                    </a:p>
                  </a:txBody>
                  <a:tcPr anchor="ctr"/>
                </a:tc>
                <a:tc>
                  <a:txBody>
                    <a:bodyPr/>
                    <a:lstStyle/>
                    <a:p>
                      <a:pPr algn="ctr"/>
                      <a:r>
                        <a:rPr lang="en-US" sz="1200" dirty="0"/>
                        <a:t>2</a:t>
                      </a:r>
                      <a:endParaRPr lang="en-GB" sz="1200" dirty="0"/>
                    </a:p>
                  </a:txBody>
                  <a:tcPr anchor="ctr"/>
                </a:tc>
                <a:extLst>
                  <a:ext uri="{0D108BD9-81ED-4DB2-BD59-A6C34878D82A}">
                    <a16:rowId xmlns:a16="http://schemas.microsoft.com/office/drawing/2014/main" val="336637572"/>
                  </a:ext>
                </a:extLst>
              </a:tr>
              <a:tr h="370840">
                <a:tc>
                  <a:txBody>
                    <a:bodyPr/>
                    <a:lstStyle/>
                    <a:p>
                      <a:pPr algn="l"/>
                      <a:r>
                        <a:rPr lang="en-US" sz="1200" dirty="0"/>
                        <a:t>Xi et al.</a:t>
                      </a:r>
                      <a:endParaRPr lang="en-GB" sz="1200" dirty="0"/>
                    </a:p>
                  </a:txBody>
                  <a:tcPr anchor="ctr"/>
                </a:tc>
                <a:tc>
                  <a:txBody>
                    <a:bodyPr/>
                    <a:lstStyle/>
                    <a:p>
                      <a:pPr marL="285750" indent="-285750" algn="l">
                        <a:buFont typeface="Arial" panose="020B0604020202020204" pitchFamily="34" charset="0"/>
                        <a:buChar char="•"/>
                      </a:pPr>
                      <a:r>
                        <a:rPr lang="en-GB" sz="1200" dirty="0"/>
                        <a:t>Real-time tool monitoring using internal machine data</a:t>
                      </a:r>
                    </a:p>
                    <a:p>
                      <a:pPr marL="285750" indent="-285750" algn="l">
                        <a:buFont typeface="Arial" panose="020B0604020202020204" pitchFamily="34" charset="0"/>
                        <a:buChar char="•"/>
                      </a:pPr>
                      <a:r>
                        <a:rPr lang="en-GB" sz="1200" dirty="0"/>
                        <a:t>Infers wear from forces indirectly calculated from motor current</a:t>
                      </a:r>
                    </a:p>
                    <a:p>
                      <a:pPr marL="285750" indent="-285750" algn="l">
                        <a:buFont typeface="Arial" panose="020B0604020202020204" pitchFamily="34" charset="0"/>
                        <a:buChar char="•"/>
                      </a:pPr>
                      <a:r>
                        <a:rPr lang="en-GB" sz="1200" dirty="0"/>
                        <a:t>Uses collected data to create virtual model and of workpiece through which virtual quality data is extracted and tool wear estimated</a:t>
                      </a:r>
                    </a:p>
                    <a:p>
                      <a:pPr marL="285750" indent="-285750" algn="l">
                        <a:buFont typeface="Arial" panose="020B0604020202020204" pitchFamily="34" charset="0"/>
                        <a:buChar char="•"/>
                      </a:pPr>
                      <a:r>
                        <a:rPr lang="en-US" sz="1200" dirty="0"/>
                        <a:t>“reliability of the developed system can be improved”</a:t>
                      </a:r>
                      <a:endParaRPr lang="en-GB" sz="1200" dirty="0"/>
                    </a:p>
                  </a:txBody>
                  <a:tcPr anchor="ctr"/>
                </a:tc>
                <a:tc>
                  <a:txBody>
                    <a:bodyPr/>
                    <a:lstStyle/>
                    <a:p>
                      <a:pPr algn="ctr"/>
                      <a:r>
                        <a:rPr lang="en-US" sz="1200" dirty="0"/>
                        <a:t>3</a:t>
                      </a:r>
                      <a:endParaRPr lang="en-GB" sz="1200" dirty="0"/>
                    </a:p>
                  </a:txBody>
                  <a:tcPr anchor="ctr"/>
                </a:tc>
                <a:extLst>
                  <a:ext uri="{0D108BD9-81ED-4DB2-BD59-A6C34878D82A}">
                    <a16:rowId xmlns:a16="http://schemas.microsoft.com/office/drawing/2014/main" val="1097255100"/>
                  </a:ext>
                </a:extLst>
              </a:tr>
              <a:tr h="370840">
                <a:tc>
                  <a:txBody>
                    <a:bodyPr/>
                    <a:lstStyle/>
                    <a:p>
                      <a:pPr algn="l"/>
                      <a:r>
                        <a:rPr lang="en-US" sz="1200" dirty="0" err="1"/>
                        <a:t>Seemuang</a:t>
                      </a:r>
                      <a:r>
                        <a:rPr lang="en-US" sz="1200" dirty="0"/>
                        <a:t>, McLeay &amp;  </a:t>
                      </a:r>
                      <a:r>
                        <a:rPr lang="en-US" sz="1200" dirty="0" err="1"/>
                        <a:t>Slatter</a:t>
                      </a:r>
                      <a:endParaRPr lang="en-GB" sz="1200" dirty="0"/>
                    </a:p>
                  </a:txBody>
                  <a:tcPr anchor="ctr"/>
                </a:tc>
                <a:tc>
                  <a:txBody>
                    <a:bodyPr/>
                    <a:lstStyle/>
                    <a:p>
                      <a:pPr marL="285750" indent="-285750" algn="l">
                        <a:buFont typeface="Arial" panose="020B0604020202020204" pitchFamily="34" charset="0"/>
                        <a:buChar char="•"/>
                      </a:pPr>
                      <a:r>
                        <a:rPr lang="en-US" sz="1200" dirty="0"/>
                        <a:t>Explored inexpensive &amp; non-intrusive method of inferring tool condition by measuring the audible sound emitted during machining. </a:t>
                      </a:r>
                    </a:p>
                    <a:p>
                      <a:pPr marL="285750" indent="-285750" algn="l">
                        <a:buFont typeface="Arial" panose="020B0604020202020204" pitchFamily="34" charset="0"/>
                        <a:buChar char="•"/>
                      </a:pPr>
                      <a:r>
                        <a:rPr lang="en-US" sz="1200" dirty="0"/>
                        <a:t>Audio signal was compared to the flank wear development for different surface speed and cutting feed combinations.</a:t>
                      </a:r>
                    </a:p>
                    <a:p>
                      <a:pPr marL="285750" indent="-285750" algn="l">
                        <a:buFont typeface="Arial" panose="020B0604020202020204" pitchFamily="34" charset="0"/>
                        <a:buChar char="•"/>
                      </a:pPr>
                      <a:r>
                        <a:rPr lang="en-US" sz="1200" dirty="0"/>
                        <a:t>No relationship between the frequency of spindle noise and tool wear</a:t>
                      </a:r>
                    </a:p>
                    <a:p>
                      <a:pPr marL="285750" indent="-285750" algn="l">
                        <a:buFont typeface="Arial" panose="020B0604020202020204" pitchFamily="34" charset="0"/>
                        <a:buChar char="•"/>
                      </a:pPr>
                      <a:r>
                        <a:rPr lang="en-US" sz="1200" dirty="0"/>
                        <a:t>Magnitude of spindle noise affected by varying RPM and FR, which is related to tool wear.</a:t>
                      </a:r>
                      <a:endParaRPr lang="en-GB" sz="1200" dirty="0"/>
                    </a:p>
                  </a:txBody>
                  <a:tcPr anchor="ctr"/>
                </a:tc>
                <a:tc>
                  <a:txBody>
                    <a:bodyPr/>
                    <a:lstStyle/>
                    <a:p>
                      <a:pPr algn="ctr"/>
                      <a:r>
                        <a:rPr lang="en-US" sz="1200" dirty="0"/>
                        <a:t>4</a:t>
                      </a:r>
                      <a:endParaRPr lang="en-GB" sz="1200" dirty="0"/>
                    </a:p>
                  </a:txBody>
                  <a:tcPr anchor="ctr"/>
                </a:tc>
                <a:extLst>
                  <a:ext uri="{0D108BD9-81ED-4DB2-BD59-A6C34878D82A}">
                    <a16:rowId xmlns:a16="http://schemas.microsoft.com/office/drawing/2014/main" val="825671413"/>
                  </a:ext>
                </a:extLst>
              </a:tr>
            </a:tbl>
          </a:graphicData>
        </a:graphic>
      </p:graphicFrame>
      <p:sp>
        <p:nvSpPr>
          <p:cNvPr id="43" name="TextBox 42">
            <a:extLst>
              <a:ext uri="{FF2B5EF4-FFF2-40B4-BE49-F238E27FC236}">
                <a16:creationId xmlns:a16="http://schemas.microsoft.com/office/drawing/2014/main" id="{87147A09-5D90-DB5B-5763-366FFCD8405D}"/>
              </a:ext>
            </a:extLst>
          </p:cNvPr>
          <p:cNvSpPr txBox="1"/>
          <p:nvPr/>
        </p:nvSpPr>
        <p:spPr>
          <a:xfrm>
            <a:off x="0" y="5861098"/>
            <a:ext cx="9144000" cy="969496"/>
          </a:xfrm>
          <a:prstGeom prst="rect">
            <a:avLst/>
          </a:prstGeom>
          <a:solidFill>
            <a:schemeClr val="bg1"/>
          </a:solidFill>
        </p:spPr>
        <p:txBody>
          <a:bodyPr wrap="square">
            <a:spAutoFit/>
          </a:bodyPr>
          <a:lstStyle/>
          <a:p>
            <a:pPr marL="406400" indent="-406400" algn="just">
              <a:spcAft>
                <a:spcPts val="600"/>
              </a:spcAft>
            </a:pPr>
            <a:r>
              <a:rPr lang="en-US" sz="700" dirty="0">
                <a:effectLst/>
                <a:latin typeface="Calibri" panose="020F0502020204030204" pitchFamily="34" charset="0"/>
                <a:ea typeface="Calibri" panose="020F0502020204030204" pitchFamily="34" charset="0"/>
                <a:cs typeface="Calibri" panose="020F0502020204030204" pitchFamily="34" charset="0"/>
              </a:rPr>
              <a:t>[1]	A. </a:t>
            </a:r>
            <a:r>
              <a:rPr lang="en-US" sz="700" dirty="0" err="1">
                <a:effectLst/>
                <a:latin typeface="Calibri" panose="020F0502020204030204" pitchFamily="34" charset="0"/>
                <a:ea typeface="Calibri" panose="020F0502020204030204" pitchFamily="34" charset="0"/>
                <a:cs typeface="Calibri" panose="020F0502020204030204" pitchFamily="34" charset="0"/>
              </a:rPr>
              <a:t>Gouarir</a:t>
            </a:r>
            <a:r>
              <a:rPr lang="en-US" sz="700" dirty="0">
                <a:effectLst/>
                <a:latin typeface="Calibri" panose="020F0502020204030204" pitchFamily="34" charset="0"/>
                <a:ea typeface="Calibri" panose="020F0502020204030204" pitchFamily="34" charset="0"/>
                <a:cs typeface="Calibri" panose="020F0502020204030204" pitchFamily="34" charset="0"/>
              </a:rPr>
              <a:t>, G. Martínez-Arellano, G. Terrazas, P. </a:t>
            </a:r>
            <a:r>
              <a:rPr lang="en-US" sz="700" dirty="0" err="1">
                <a:effectLst/>
                <a:latin typeface="Calibri" panose="020F0502020204030204" pitchFamily="34" charset="0"/>
                <a:ea typeface="Calibri" panose="020F0502020204030204" pitchFamily="34" charset="0"/>
                <a:cs typeface="Calibri" panose="020F0502020204030204" pitchFamily="34" charset="0"/>
              </a:rPr>
              <a:t>Benardos</a:t>
            </a:r>
            <a:r>
              <a:rPr lang="en-US" sz="700" dirty="0">
                <a:effectLst/>
                <a:latin typeface="Calibri" panose="020F0502020204030204" pitchFamily="34" charset="0"/>
                <a:ea typeface="Calibri" panose="020F0502020204030204" pitchFamily="34" charset="0"/>
                <a:cs typeface="Calibri" panose="020F0502020204030204" pitchFamily="34" charset="0"/>
              </a:rPr>
              <a:t>, and S. </a:t>
            </a:r>
            <a:r>
              <a:rPr lang="en-US" sz="700" dirty="0" err="1">
                <a:effectLst/>
                <a:latin typeface="Calibri" panose="020F0502020204030204" pitchFamily="34" charset="0"/>
                <a:ea typeface="Calibri" panose="020F0502020204030204" pitchFamily="34" charset="0"/>
                <a:cs typeface="Calibri" panose="020F0502020204030204" pitchFamily="34" charset="0"/>
              </a:rPr>
              <a:t>Ratchev</a:t>
            </a:r>
            <a:r>
              <a:rPr lang="en-US" sz="700" dirty="0">
                <a:effectLst/>
                <a:latin typeface="Calibri" panose="020F0502020204030204" pitchFamily="34" charset="0"/>
                <a:ea typeface="Calibri" panose="020F0502020204030204" pitchFamily="34" charset="0"/>
                <a:cs typeface="Calibri" panose="020F0502020204030204" pitchFamily="34" charset="0"/>
              </a:rPr>
              <a:t>, “In-process Tool Wear Prediction System Based on Machine Learning Techniques and Force Analysis,” Procedia CIRP, vol. 77, pp. 501–504, Jan. 2018, </a:t>
            </a:r>
            <a:r>
              <a:rPr lang="en-US" sz="700" dirty="0" err="1">
                <a:effectLst/>
                <a:latin typeface="Calibri" panose="020F0502020204030204" pitchFamily="34" charset="0"/>
                <a:ea typeface="Calibri" panose="020F0502020204030204" pitchFamily="34" charset="0"/>
                <a:cs typeface="Calibri" panose="020F0502020204030204" pitchFamily="34" charset="0"/>
              </a:rPr>
              <a:t>doi</a:t>
            </a:r>
            <a:r>
              <a:rPr lang="en-US" sz="700" dirty="0">
                <a:effectLst/>
                <a:latin typeface="Calibri" panose="020F0502020204030204" pitchFamily="34" charset="0"/>
                <a:ea typeface="Calibri" panose="020F0502020204030204" pitchFamily="34" charset="0"/>
                <a:cs typeface="Calibri" panose="020F0502020204030204" pitchFamily="34" charset="0"/>
              </a:rPr>
              <a:t>: 10.1016/J.PROCIR.2018.08.253. </a:t>
            </a:r>
          </a:p>
          <a:p>
            <a:pPr marL="406400" indent="-406400" algn="just">
              <a:spcAft>
                <a:spcPts val="600"/>
              </a:spcAft>
            </a:pPr>
            <a:r>
              <a:rPr lang="en-US" sz="700" dirty="0">
                <a:latin typeface="Calibri" panose="020F0502020204030204" pitchFamily="34" charset="0"/>
                <a:ea typeface="Calibri" panose="020F0502020204030204" pitchFamily="34" charset="0"/>
                <a:cs typeface="Calibri" panose="020F0502020204030204" pitchFamily="34" charset="0"/>
              </a:rPr>
              <a:t>[2]	</a:t>
            </a:r>
            <a:r>
              <a:rPr lang="en-US" sz="700" dirty="0">
                <a:effectLst/>
                <a:latin typeface="Calibri" panose="020F0502020204030204" pitchFamily="34" charset="0"/>
                <a:ea typeface="Calibri" panose="020F0502020204030204" pitchFamily="34" charset="0"/>
                <a:cs typeface="Calibri" panose="020F0502020204030204" pitchFamily="34" charset="0"/>
              </a:rPr>
              <a:t>A. H. </a:t>
            </a:r>
            <a:r>
              <a:rPr lang="en-US" sz="700" dirty="0" err="1">
                <a:effectLst/>
                <a:latin typeface="Calibri" panose="020F0502020204030204" pitchFamily="34" charset="0"/>
                <a:ea typeface="Calibri" panose="020F0502020204030204" pitchFamily="34" charset="0"/>
                <a:cs typeface="Calibri" panose="020F0502020204030204" pitchFamily="34" charset="0"/>
              </a:rPr>
              <a:t>Ammouri</a:t>
            </a:r>
            <a:r>
              <a:rPr lang="en-US" sz="700" dirty="0">
                <a:effectLst/>
                <a:latin typeface="Calibri" panose="020F0502020204030204" pitchFamily="34" charset="0"/>
                <a:ea typeface="Calibri" panose="020F0502020204030204" pitchFamily="34" charset="0"/>
                <a:cs typeface="Calibri" panose="020F0502020204030204" pitchFamily="34" charset="0"/>
              </a:rPr>
              <a:t> and R. F. Hamade, “Current rise criterion: A process-independent method for tool-condition monitoring and prognostics,” </a:t>
            </a:r>
            <a:r>
              <a:rPr lang="en-US" sz="700" i="1" dirty="0">
                <a:effectLst/>
                <a:latin typeface="Calibri" panose="020F0502020204030204" pitchFamily="34" charset="0"/>
                <a:ea typeface="Calibri" panose="020F0502020204030204" pitchFamily="34" charset="0"/>
                <a:cs typeface="Calibri" panose="020F0502020204030204" pitchFamily="34" charset="0"/>
              </a:rPr>
              <a:t>Int. J. Adv. Manuf. Technol.</a:t>
            </a:r>
            <a:r>
              <a:rPr lang="en-US" sz="700" dirty="0">
                <a:effectLst/>
                <a:latin typeface="Calibri" panose="020F0502020204030204" pitchFamily="34" charset="0"/>
                <a:ea typeface="Calibri" panose="020F0502020204030204" pitchFamily="34" charset="0"/>
                <a:cs typeface="Calibri" panose="020F0502020204030204" pitchFamily="34" charset="0"/>
              </a:rPr>
              <a:t>, vol. 72, no. 1–4, pp. 509–519, 2014, </a:t>
            </a:r>
            <a:r>
              <a:rPr lang="en-US" sz="700" dirty="0" err="1">
                <a:effectLst/>
                <a:latin typeface="Calibri" panose="020F0502020204030204" pitchFamily="34" charset="0"/>
                <a:ea typeface="Calibri" panose="020F0502020204030204" pitchFamily="34" charset="0"/>
                <a:cs typeface="Calibri" panose="020F0502020204030204" pitchFamily="34" charset="0"/>
              </a:rPr>
              <a:t>doi</a:t>
            </a:r>
            <a:r>
              <a:rPr lang="en-US" sz="700" dirty="0">
                <a:effectLst/>
                <a:latin typeface="Calibri" panose="020F0502020204030204" pitchFamily="34" charset="0"/>
                <a:ea typeface="Calibri" panose="020F0502020204030204" pitchFamily="34" charset="0"/>
                <a:cs typeface="Calibri" panose="020F0502020204030204" pitchFamily="34" charset="0"/>
              </a:rPr>
              <a:t>: 10.1007/S00170-014-5679-9.</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p>
            <a:pPr marL="406400" indent="-406400" algn="just">
              <a:spcAft>
                <a:spcPts val="600"/>
              </a:spcAft>
            </a:pPr>
            <a:r>
              <a:rPr lang="en-US" sz="700" dirty="0">
                <a:effectLst/>
                <a:latin typeface="Calibri" panose="020F0502020204030204" pitchFamily="34" charset="0"/>
                <a:ea typeface="Calibri" panose="020F0502020204030204" pitchFamily="34" charset="0"/>
                <a:cs typeface="Calibri" panose="020F0502020204030204" pitchFamily="34" charset="0"/>
              </a:rPr>
              <a:t>[3]	T. Xi, I. M. </a:t>
            </a:r>
            <a:r>
              <a:rPr lang="en-US" sz="700" dirty="0" err="1">
                <a:effectLst/>
                <a:latin typeface="Calibri" panose="020F0502020204030204" pitchFamily="34" charset="0"/>
                <a:ea typeface="Calibri" panose="020F0502020204030204" pitchFamily="34" charset="0"/>
                <a:cs typeface="Calibri" panose="020F0502020204030204" pitchFamily="34" charset="0"/>
              </a:rPr>
              <a:t>Benincá</a:t>
            </a:r>
            <a:r>
              <a:rPr lang="en-US" sz="700" dirty="0">
                <a:effectLst/>
                <a:latin typeface="Calibri" panose="020F0502020204030204" pitchFamily="34" charset="0"/>
                <a:ea typeface="Calibri" panose="020F0502020204030204" pitchFamily="34" charset="0"/>
                <a:cs typeface="Calibri" panose="020F0502020204030204" pitchFamily="34" charset="0"/>
              </a:rPr>
              <a:t>, S. </a:t>
            </a:r>
            <a:r>
              <a:rPr lang="en-US" sz="700" dirty="0" err="1">
                <a:effectLst/>
                <a:latin typeface="Calibri" panose="020F0502020204030204" pitchFamily="34" charset="0"/>
                <a:ea typeface="Calibri" panose="020F0502020204030204" pitchFamily="34" charset="0"/>
                <a:cs typeface="Calibri" panose="020F0502020204030204" pitchFamily="34" charset="0"/>
              </a:rPr>
              <a:t>Kehne</a:t>
            </a:r>
            <a:r>
              <a:rPr lang="en-US" sz="700" dirty="0">
                <a:effectLst/>
                <a:latin typeface="Calibri" panose="020F0502020204030204" pitchFamily="34" charset="0"/>
                <a:ea typeface="Calibri" panose="020F0502020204030204" pitchFamily="34" charset="0"/>
                <a:cs typeface="Calibri" panose="020F0502020204030204" pitchFamily="34" charset="0"/>
              </a:rPr>
              <a:t>, M. Fey, and C. </a:t>
            </a:r>
            <a:r>
              <a:rPr lang="en-US" sz="700" dirty="0" err="1">
                <a:effectLst/>
                <a:latin typeface="Calibri" panose="020F0502020204030204" pitchFamily="34" charset="0"/>
                <a:ea typeface="Calibri" panose="020F0502020204030204" pitchFamily="34" charset="0"/>
                <a:cs typeface="Calibri" panose="020F0502020204030204" pitchFamily="34" charset="0"/>
              </a:rPr>
              <a:t>Brecher</a:t>
            </a:r>
            <a:r>
              <a:rPr lang="en-US" sz="700" dirty="0">
                <a:effectLst/>
                <a:latin typeface="Calibri" panose="020F0502020204030204" pitchFamily="34" charset="0"/>
                <a:ea typeface="Calibri" panose="020F0502020204030204" pitchFamily="34" charset="0"/>
                <a:cs typeface="Calibri" panose="020F0502020204030204" pitchFamily="34" charset="0"/>
              </a:rPr>
              <a:t>, “Tool wear monitoring in roughing and finishing processes based on machine internal data,” </a:t>
            </a:r>
            <a:r>
              <a:rPr lang="en-US" sz="700" i="1" dirty="0">
                <a:effectLst/>
                <a:latin typeface="Calibri" panose="020F0502020204030204" pitchFamily="34" charset="0"/>
                <a:ea typeface="Calibri" panose="020F0502020204030204" pitchFamily="34" charset="0"/>
                <a:cs typeface="Calibri" panose="020F0502020204030204" pitchFamily="34" charset="0"/>
              </a:rPr>
              <a:t>Int. J. Adv. Manuf. Technol.</a:t>
            </a:r>
            <a:r>
              <a:rPr lang="en-US" sz="700" dirty="0">
                <a:effectLst/>
                <a:latin typeface="Calibri" panose="020F0502020204030204" pitchFamily="34" charset="0"/>
                <a:ea typeface="Calibri" panose="020F0502020204030204" pitchFamily="34" charset="0"/>
                <a:cs typeface="Calibri" panose="020F0502020204030204" pitchFamily="34" charset="0"/>
              </a:rPr>
              <a:t>, vol. 113, no. 11–12, pp. 3543–3554, Apr. 2021, </a:t>
            </a:r>
            <a:r>
              <a:rPr lang="en-US" sz="700" dirty="0" err="1">
                <a:effectLst/>
                <a:latin typeface="Calibri" panose="020F0502020204030204" pitchFamily="34" charset="0"/>
                <a:ea typeface="Calibri" panose="020F0502020204030204" pitchFamily="34" charset="0"/>
                <a:cs typeface="Calibri" panose="020F0502020204030204" pitchFamily="34" charset="0"/>
              </a:rPr>
              <a:t>doi</a:t>
            </a:r>
            <a:r>
              <a:rPr lang="en-US" sz="700" dirty="0">
                <a:effectLst/>
                <a:latin typeface="Calibri" panose="020F0502020204030204" pitchFamily="34" charset="0"/>
                <a:ea typeface="Calibri" panose="020F0502020204030204" pitchFamily="34" charset="0"/>
                <a:cs typeface="Calibri" panose="020F0502020204030204" pitchFamily="34" charset="0"/>
              </a:rPr>
              <a:t>: 10.1007/S00170-021-06748-6/FIGURES/13.</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p>
            <a:pPr marL="406400" indent="-406400" algn="just">
              <a:spcAft>
                <a:spcPts val="600"/>
              </a:spcAft>
            </a:pPr>
            <a:r>
              <a:rPr lang="en-US" sz="700" dirty="0">
                <a:effectLst/>
                <a:latin typeface="Calibri" panose="020F0502020204030204" pitchFamily="34" charset="0"/>
                <a:ea typeface="Calibri" panose="020F0502020204030204" pitchFamily="34" charset="0"/>
                <a:cs typeface="Calibri" panose="020F0502020204030204" pitchFamily="34" charset="0"/>
              </a:rPr>
              <a:t>[4]	N. </a:t>
            </a:r>
            <a:r>
              <a:rPr lang="en-US" sz="700" dirty="0" err="1">
                <a:effectLst/>
                <a:latin typeface="Calibri" panose="020F0502020204030204" pitchFamily="34" charset="0"/>
                <a:ea typeface="Calibri" panose="020F0502020204030204" pitchFamily="34" charset="0"/>
                <a:cs typeface="Calibri" panose="020F0502020204030204" pitchFamily="34" charset="0"/>
              </a:rPr>
              <a:t>Seemuang</a:t>
            </a:r>
            <a:r>
              <a:rPr lang="en-US" sz="700" dirty="0">
                <a:effectLst/>
                <a:latin typeface="Calibri" panose="020F0502020204030204" pitchFamily="34" charset="0"/>
                <a:ea typeface="Calibri" panose="020F0502020204030204" pitchFamily="34" charset="0"/>
                <a:cs typeface="Calibri" panose="020F0502020204030204" pitchFamily="34" charset="0"/>
              </a:rPr>
              <a:t>, T. McLeay, and T. </a:t>
            </a:r>
            <a:r>
              <a:rPr lang="en-US" sz="700" dirty="0" err="1">
                <a:effectLst/>
                <a:latin typeface="Calibri" panose="020F0502020204030204" pitchFamily="34" charset="0"/>
                <a:ea typeface="Calibri" panose="020F0502020204030204" pitchFamily="34" charset="0"/>
                <a:cs typeface="Calibri" panose="020F0502020204030204" pitchFamily="34" charset="0"/>
              </a:rPr>
              <a:t>Slatter</a:t>
            </a:r>
            <a:r>
              <a:rPr lang="en-US" sz="700" dirty="0">
                <a:effectLst/>
                <a:latin typeface="Calibri" panose="020F0502020204030204" pitchFamily="34" charset="0"/>
                <a:ea typeface="Calibri" panose="020F0502020204030204" pitchFamily="34" charset="0"/>
                <a:cs typeface="Calibri" panose="020F0502020204030204" pitchFamily="34" charset="0"/>
              </a:rPr>
              <a:t>, “Using spindle noise to monitor tool wear in a turning process,” </a:t>
            </a:r>
            <a:r>
              <a:rPr lang="en-US" sz="700" i="1" dirty="0">
                <a:effectLst/>
                <a:latin typeface="Calibri" panose="020F0502020204030204" pitchFamily="34" charset="0"/>
                <a:ea typeface="Calibri" panose="020F0502020204030204" pitchFamily="34" charset="0"/>
                <a:cs typeface="Calibri" panose="020F0502020204030204" pitchFamily="34" charset="0"/>
              </a:rPr>
              <a:t>Int. J. Adv. Manuf. Technol.</a:t>
            </a:r>
            <a:r>
              <a:rPr lang="en-US" sz="700" dirty="0">
                <a:effectLst/>
                <a:latin typeface="Calibri" panose="020F0502020204030204" pitchFamily="34" charset="0"/>
                <a:ea typeface="Calibri" panose="020F0502020204030204" pitchFamily="34" charset="0"/>
                <a:cs typeface="Calibri" panose="020F0502020204030204" pitchFamily="34" charset="0"/>
              </a:rPr>
              <a:t>, vol. 86, no. 9–12, pp. 2781–2790, Oct. 2016, </a:t>
            </a:r>
            <a:r>
              <a:rPr lang="en-US" sz="700" dirty="0" err="1">
                <a:effectLst/>
                <a:latin typeface="Calibri" panose="020F0502020204030204" pitchFamily="34" charset="0"/>
                <a:ea typeface="Calibri" panose="020F0502020204030204" pitchFamily="34" charset="0"/>
                <a:cs typeface="Calibri" panose="020F0502020204030204" pitchFamily="34" charset="0"/>
              </a:rPr>
              <a:t>doi</a:t>
            </a:r>
            <a:r>
              <a:rPr lang="en-US" sz="700" dirty="0">
                <a:effectLst/>
                <a:latin typeface="Calibri" panose="020F0502020204030204" pitchFamily="34" charset="0"/>
                <a:ea typeface="Calibri" panose="020F0502020204030204" pitchFamily="34" charset="0"/>
                <a:cs typeface="Calibri" panose="020F0502020204030204" pitchFamily="34" charset="0"/>
              </a:rPr>
              <a:t>: 10.1007/S00170-015-8303-8.</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55326599"/>
      </p:ext>
    </p:extLst>
  </p:cSld>
  <p:clrMapOvr>
    <a:masterClrMapping/>
  </p:clrMapOvr>
</p:sld>
</file>

<file path=ppt/theme/theme1.xml><?xml version="1.0" encoding="utf-8"?>
<a:theme xmlns:a="http://schemas.openxmlformats.org/drawingml/2006/main" name="Title slide options - with imag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options - no imag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ivider slide option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slide option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4134</TotalTime>
  <Words>2225</Words>
  <Application>Microsoft Office PowerPoint</Application>
  <PresentationFormat>On-screen Show (4:3)</PresentationFormat>
  <Paragraphs>313</Paragraphs>
  <Slides>48</Slides>
  <Notes>48</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48</vt:i4>
      </vt:variant>
    </vt:vector>
  </HeadingPairs>
  <TitlesOfParts>
    <vt:vector size="56" baseType="lpstr">
      <vt:lpstr>Arial</vt:lpstr>
      <vt:lpstr>Calibri</vt:lpstr>
      <vt:lpstr>Century Gothic</vt:lpstr>
      <vt:lpstr>Gill Sans MT</vt:lpstr>
      <vt:lpstr>Title slide options - with image</vt:lpstr>
      <vt:lpstr>Title slide options - no image</vt:lpstr>
      <vt:lpstr>Divider slide options</vt:lpstr>
      <vt:lpstr>Content slide options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Catherine Easson</dc:creator>
  <cp:lastModifiedBy>Rebecca Nixon</cp:lastModifiedBy>
  <cp:revision>140</cp:revision>
  <dcterms:created xsi:type="dcterms:W3CDTF">2017-06-14T16:15:53Z</dcterms:created>
  <dcterms:modified xsi:type="dcterms:W3CDTF">2022-05-13T10:36:16Z</dcterms:modified>
</cp:coreProperties>
</file>